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 autoCompressPictures="0">
  <p:sldMasterIdLst>
    <p:sldMasterId id="2147483648" r:id="rId1"/>
  </p:sldMasterIdLst>
  <p:notesMasterIdLst>
    <p:notesMasterId r:id="rId23"/>
  </p:notesMasterIdLst>
  <p:handoutMasterIdLst>
    <p:handoutMasterId r:id="rId24"/>
  </p:handoutMasterIdLst>
  <p:sldIdLst>
    <p:sldId id="267" r:id="rId2"/>
    <p:sldId id="280" r:id="rId3"/>
    <p:sldId id="311" r:id="rId4"/>
    <p:sldId id="282" r:id="rId5"/>
    <p:sldId id="277" r:id="rId6"/>
    <p:sldId id="284" r:id="rId7"/>
    <p:sldId id="285" r:id="rId8"/>
    <p:sldId id="286" r:id="rId9"/>
    <p:sldId id="313" r:id="rId10"/>
    <p:sldId id="295" r:id="rId11"/>
    <p:sldId id="314" r:id="rId12"/>
    <p:sldId id="315" r:id="rId13"/>
    <p:sldId id="316" r:id="rId14"/>
    <p:sldId id="298" r:id="rId15"/>
    <p:sldId id="283" r:id="rId16"/>
    <p:sldId id="306" r:id="rId17"/>
    <p:sldId id="307" r:id="rId18"/>
    <p:sldId id="317" r:id="rId19"/>
    <p:sldId id="279" r:id="rId20"/>
    <p:sldId id="318" r:id="rId21"/>
    <p:sldId id="308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0D7D7"/>
    <a:srgbClr val="F5DF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86"/>
    <p:restoredTop sz="86385"/>
  </p:normalViewPr>
  <p:slideViewPr>
    <p:cSldViewPr snapToObjects="1">
      <p:cViewPr varScale="1">
        <p:scale>
          <a:sx n="101" d="100"/>
          <a:sy n="101" d="100"/>
        </p:scale>
        <p:origin x="360" y="19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4744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Objects="1">
      <p:cViewPr varScale="1">
        <p:scale>
          <a:sx n="82" d="100"/>
          <a:sy n="82" d="100"/>
        </p:scale>
        <p:origin x="3352" y="16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57F111FC-31B9-C349-9F78-9B1309E1676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5270A34-2E89-264A-B98E-8E5F08E85A9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09AA76-2D74-924C-AF4D-2EFD7E5D9CDB}" type="datetimeFigureOut">
              <a:rPr lang="en-AU" smtClean="0"/>
              <a:t>7/7/19</a:t>
            </a:fld>
            <a:endParaRPr lang="en-A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DF66E5-E1F0-3B40-86A7-0EC9F5E2864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4D06BDA-4BCB-9F41-86A3-07C8FC3C4A6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76AE8F-4985-9941-9B72-3ACC6C4567A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15089949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0B52D2-0160-434A-A03B-22BBAAC2D08A}" type="datetimeFigureOut">
              <a:rPr lang="en-US" smtClean="0"/>
              <a:t>7/7/19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0B3D88-1CE6-DA43-B589-2F3912E959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74389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0B3D88-1CE6-DA43-B589-2F3912E9598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18317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0B3D88-1CE6-DA43-B589-2F3912E9598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4354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93BDA7ED-FFDF-9742-A978-ECC149607D6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5454" y="412706"/>
            <a:ext cx="1203706" cy="721595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3901" y="1224148"/>
            <a:ext cx="3526312" cy="401042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9520" y="1634834"/>
            <a:ext cx="2959920" cy="3614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34843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Title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239" r="8962" b="25814"/>
          <a:stretch/>
        </p:blipFill>
        <p:spPr>
          <a:xfrm>
            <a:off x="-1" y="0"/>
            <a:ext cx="12188283" cy="683569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58813" y="5466306"/>
            <a:ext cx="10874374" cy="1065126"/>
          </a:xfrm>
        </p:spPr>
        <p:txBody>
          <a:bodyPr anchor="t">
            <a:noAutofit/>
          </a:bodyPr>
          <a:lstStyle>
            <a:lvl1pPr algn="ctr">
              <a:lnSpc>
                <a:spcPts val="3500"/>
              </a:lnSpc>
              <a:defRPr sz="3500">
                <a:solidFill>
                  <a:schemeClr val="bg1"/>
                </a:solidFill>
                <a:latin typeface="Chronicle Text G1" pitchFamily="50" charset="0"/>
              </a:defRPr>
            </a:lvl1pPr>
          </a:lstStyle>
          <a:p>
            <a:r>
              <a:rPr lang="en-AU" dirty="0"/>
              <a:t>Click to edit Master title style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9520" y="1634834"/>
            <a:ext cx="2959920" cy="361406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7237" y="388914"/>
            <a:ext cx="1205994" cy="517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18310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Title Slid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3C1F8FE-3F64-F848-BDB6-1F04EC0D082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0744" y="405234"/>
            <a:ext cx="1198979" cy="71850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58813" y="5466306"/>
            <a:ext cx="10874374" cy="1065126"/>
          </a:xfrm>
        </p:spPr>
        <p:txBody>
          <a:bodyPr anchor="t">
            <a:noAutofit/>
          </a:bodyPr>
          <a:lstStyle>
            <a:lvl1pPr algn="ctr">
              <a:lnSpc>
                <a:spcPts val="3500"/>
              </a:lnSpc>
              <a:defRPr sz="3500">
                <a:solidFill>
                  <a:schemeClr val="bg1"/>
                </a:solidFill>
                <a:latin typeface="Chronicle Text G1" pitchFamily="50" charset="0"/>
              </a:defRPr>
            </a:lvl1pPr>
          </a:lstStyle>
          <a:p>
            <a:r>
              <a:rPr lang="en-AU" dirty="0"/>
              <a:t>Click to edit Master title style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9520" y="1634834"/>
            <a:ext cx="2959920" cy="3614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35013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Title Slid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58813" y="5466306"/>
            <a:ext cx="10874374" cy="1065126"/>
          </a:xfrm>
        </p:spPr>
        <p:txBody>
          <a:bodyPr anchor="t">
            <a:noAutofit/>
          </a:bodyPr>
          <a:lstStyle>
            <a:lvl1pPr algn="ctr">
              <a:lnSpc>
                <a:spcPts val="3500"/>
              </a:lnSpc>
              <a:defRPr sz="3500">
                <a:solidFill>
                  <a:schemeClr val="bg1"/>
                </a:solidFill>
                <a:latin typeface="Chronicle Text G1" pitchFamily="50" charset="0"/>
              </a:defRPr>
            </a:lvl1pPr>
          </a:lstStyle>
          <a:p>
            <a:r>
              <a:rPr lang="en-AU" dirty="0"/>
              <a:t>Click to edit Master title style</a:t>
            </a:r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7237" y="388914"/>
            <a:ext cx="1205994" cy="51741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9520" y="1634834"/>
            <a:ext cx="2959920" cy="3614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10348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58813" y="5466306"/>
            <a:ext cx="10874374" cy="1065126"/>
          </a:xfrm>
        </p:spPr>
        <p:txBody>
          <a:bodyPr anchor="t">
            <a:noAutofit/>
          </a:bodyPr>
          <a:lstStyle>
            <a:lvl1pPr algn="ctr">
              <a:lnSpc>
                <a:spcPts val="3500"/>
              </a:lnSpc>
              <a:defRPr sz="3500">
                <a:solidFill>
                  <a:schemeClr val="tx2"/>
                </a:solidFill>
                <a:latin typeface="Chronicle Text G1" pitchFamily="50" charset="0"/>
              </a:defRPr>
            </a:lvl1pPr>
          </a:lstStyle>
          <a:p>
            <a:r>
              <a:rPr lang="en-AU" dirty="0"/>
              <a:t>Click to edit Master title style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9520" y="1634834"/>
            <a:ext cx="2959920" cy="361406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472" y="391883"/>
            <a:ext cx="1217897" cy="522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4969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7_Title Slid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58813" y="1701799"/>
            <a:ext cx="5184775" cy="4495801"/>
          </a:xfrm>
        </p:spPr>
        <p:txBody>
          <a:bodyPr anchor="t">
            <a:noAutofit/>
          </a:bodyPr>
          <a:lstStyle>
            <a:lvl1pPr algn="l">
              <a:lnSpc>
                <a:spcPts val="6500"/>
              </a:lnSpc>
              <a:defRPr sz="6500" b="1" i="0">
                <a:solidFill>
                  <a:schemeClr val="accent1"/>
                </a:solidFill>
                <a:latin typeface="Gotham Narrow Bold" pitchFamily="50" charset="0"/>
                <a:ea typeface="Gotham Narrow Bold" pitchFamily="50" charset="0"/>
                <a:cs typeface="Gotham Narrow Bold" pitchFamily="50" charset="0"/>
              </a:defRPr>
            </a:lvl1pPr>
          </a:lstStyle>
          <a:p>
            <a:r>
              <a:rPr lang="en-AU" dirty="0"/>
              <a:t>EDIT MASTER TITLE STYLE</a:t>
            </a:r>
            <a:endParaRPr lang="en-US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9275" y="388914"/>
            <a:ext cx="1205994" cy="517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47215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8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58812" y="1701800"/>
            <a:ext cx="5184775" cy="4495800"/>
          </a:xfrm>
        </p:spPr>
        <p:txBody>
          <a:bodyPr anchor="t">
            <a:noAutofit/>
          </a:bodyPr>
          <a:lstStyle>
            <a:lvl1pPr algn="l">
              <a:lnSpc>
                <a:spcPts val="6500"/>
              </a:lnSpc>
              <a:defRPr sz="6500" b="1" i="0">
                <a:solidFill>
                  <a:schemeClr val="tx2"/>
                </a:solidFill>
                <a:latin typeface="Gotham Narrow Bold" pitchFamily="50" charset="0"/>
                <a:ea typeface="Gotham Narrow Bold" pitchFamily="50" charset="0"/>
                <a:cs typeface="Gotham Narrow Bold" pitchFamily="50" charset="0"/>
              </a:defRPr>
            </a:lvl1pPr>
          </a:lstStyle>
          <a:p>
            <a:r>
              <a:rPr lang="en-AU" dirty="0"/>
              <a:t>EDIT MASTER </a:t>
            </a:r>
            <a:br>
              <a:rPr lang="en-AU" dirty="0"/>
            </a:br>
            <a:r>
              <a:rPr lang="en-AU" dirty="0"/>
              <a:t>TITLE STYLE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7400" y="391883"/>
            <a:ext cx="1217897" cy="522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60228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9_Title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58813" y="1701800"/>
            <a:ext cx="5184775" cy="4495800"/>
          </a:xfrm>
        </p:spPr>
        <p:txBody>
          <a:bodyPr anchor="t">
            <a:noAutofit/>
          </a:bodyPr>
          <a:lstStyle>
            <a:lvl1pPr algn="l">
              <a:lnSpc>
                <a:spcPts val="6500"/>
              </a:lnSpc>
              <a:defRPr sz="6500" b="1" i="0">
                <a:solidFill>
                  <a:schemeClr val="bg1"/>
                </a:solidFill>
                <a:latin typeface="Gotham Narrow Bold" pitchFamily="50" charset="0"/>
                <a:ea typeface="Gotham Narrow Bold" pitchFamily="50" charset="0"/>
                <a:cs typeface="Gotham Narrow Bold" pitchFamily="50" charset="0"/>
              </a:defRPr>
            </a:lvl1pPr>
          </a:lstStyle>
          <a:p>
            <a:r>
              <a:rPr lang="en-AU" dirty="0"/>
              <a:t>EDIT MASTER TITLE STYLE</a:t>
            </a:r>
            <a:endParaRPr lang="en-US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9275" y="388914"/>
            <a:ext cx="1205994" cy="517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7772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0_Title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58813" y="1701801"/>
            <a:ext cx="5184775" cy="4495800"/>
          </a:xfrm>
        </p:spPr>
        <p:txBody>
          <a:bodyPr anchor="t">
            <a:noAutofit/>
          </a:bodyPr>
          <a:lstStyle>
            <a:lvl1pPr algn="l">
              <a:lnSpc>
                <a:spcPts val="6500"/>
              </a:lnSpc>
              <a:defRPr sz="6500" b="1" i="0">
                <a:solidFill>
                  <a:schemeClr val="bg1"/>
                </a:solidFill>
                <a:latin typeface="Gotham Narrow Bold" pitchFamily="50" charset="0"/>
                <a:ea typeface="Gotham Narrow Bold" pitchFamily="50" charset="0"/>
                <a:cs typeface="Gotham Narrow Bold" pitchFamily="50" charset="0"/>
              </a:defRPr>
            </a:lvl1pPr>
          </a:lstStyle>
          <a:p>
            <a:r>
              <a:rPr lang="en-AU" dirty="0"/>
              <a:t>EDIT MASTER TITLE STYLE</a:t>
            </a:r>
            <a:endParaRPr lang="en-US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9275" y="388914"/>
            <a:ext cx="1205994" cy="51741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907" y="320529"/>
            <a:ext cx="3350400" cy="797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47867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1_Title Slid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1791" y="406242"/>
            <a:ext cx="1198979" cy="71850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58813" y="1701800"/>
            <a:ext cx="10872787" cy="4495800"/>
          </a:xfrm>
        </p:spPr>
        <p:txBody>
          <a:bodyPr anchor="t">
            <a:noAutofit/>
          </a:bodyPr>
          <a:lstStyle>
            <a:lvl1pPr algn="ctr">
              <a:lnSpc>
                <a:spcPts val="6500"/>
              </a:lnSpc>
              <a:defRPr sz="6500" b="1" i="0">
                <a:solidFill>
                  <a:schemeClr val="bg1"/>
                </a:solidFill>
                <a:latin typeface="Gotham Narrow Bold" pitchFamily="50" charset="0"/>
                <a:ea typeface="Gotham Narrow Bold" pitchFamily="50" charset="0"/>
                <a:cs typeface="Gotham Narrow Bold" pitchFamily="50" charset="0"/>
              </a:defRPr>
            </a:lvl1pPr>
          </a:lstStyle>
          <a:p>
            <a:r>
              <a:rPr lang="en-AU" dirty="0"/>
              <a:t>EDIT MASTER TITLE STYLE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101BDA2-0003-7A4D-8A40-D2EB18C443F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614800" y="410400"/>
            <a:ext cx="1720800" cy="439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01333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2_Title Slid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58813" y="1701800"/>
            <a:ext cx="5184775" cy="4495800"/>
          </a:xfrm>
        </p:spPr>
        <p:txBody>
          <a:bodyPr anchor="t">
            <a:noAutofit/>
          </a:bodyPr>
          <a:lstStyle>
            <a:lvl1pPr algn="l">
              <a:lnSpc>
                <a:spcPts val="6500"/>
              </a:lnSpc>
              <a:defRPr sz="6500" b="1" i="0">
                <a:solidFill>
                  <a:schemeClr val="bg1"/>
                </a:solidFill>
                <a:latin typeface="Gotham Narrow Bold" pitchFamily="50" charset="0"/>
                <a:ea typeface="Gotham Narrow Bold" pitchFamily="50" charset="0"/>
                <a:cs typeface="Gotham Narrow Bold" pitchFamily="50" charset="0"/>
              </a:defRPr>
            </a:lvl1pPr>
          </a:lstStyle>
          <a:p>
            <a:r>
              <a:rPr lang="en-AU" dirty="0"/>
              <a:t>EDIT MASTER TITLE STYLE</a:t>
            </a:r>
            <a:endParaRPr lang="en-US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9275" y="388914"/>
            <a:ext cx="1205994" cy="517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80029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bg>
      <p:bgPr>
        <a:solidFill>
          <a:srgbClr val="F0D7D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lnSpc>
                <a:spcPts val="3500"/>
              </a:lnSpc>
              <a:defRPr sz="3500" b="1" i="0">
                <a:latin typeface="Gotham Narrow Bold" pitchFamily="50" charset="0"/>
                <a:ea typeface="Gotham Narrow Bold" pitchFamily="50" charset="0"/>
                <a:cs typeface="Gotham Narrow Bold" pitchFamily="50" charset="0"/>
              </a:defRPr>
            </a:lvl1pPr>
          </a:lstStyle>
          <a:p>
            <a:r>
              <a:rPr lang="en-AU" dirty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8812" y="1871498"/>
            <a:ext cx="10872787" cy="4326102"/>
          </a:xfrm>
        </p:spPr>
        <p:txBody>
          <a:bodyPr/>
          <a:lstStyle>
            <a:lvl1pPr>
              <a:lnSpc>
                <a:spcPts val="1700"/>
              </a:lnSpc>
              <a:spcAft>
                <a:spcPts val="0"/>
              </a:spcAft>
              <a:defRPr lang="en-AU" sz="1500" b="1" i="0" kern="1200" dirty="0" smtClean="0">
                <a:solidFill>
                  <a:schemeClr val="tx2"/>
                </a:solidFill>
                <a:latin typeface="Gotham Narrow Bold" pitchFamily="50" charset="0"/>
                <a:ea typeface="Gotham Narrow Bold" pitchFamily="50" charset="0"/>
                <a:cs typeface="Gotham Narrow Bold" pitchFamily="50" charset="0"/>
              </a:defRPr>
            </a:lvl1pPr>
            <a:lvl2pPr marL="215900" indent="0">
              <a:lnSpc>
                <a:spcPts val="1700"/>
              </a:lnSpc>
              <a:spcAft>
                <a:spcPts val="850"/>
              </a:spcAft>
              <a:tabLst/>
              <a:defRPr lang="en-AU" sz="1500" b="0" i="0" kern="1200" dirty="0" smtClean="0">
                <a:solidFill>
                  <a:schemeClr val="tx2"/>
                </a:solidFill>
                <a:latin typeface="Gotham Narrow Light" charset="0"/>
                <a:ea typeface="Gotham Narrow Light" charset="0"/>
                <a:cs typeface="Gotham Narrow Light" charset="0"/>
              </a:defRPr>
            </a:lvl2pPr>
            <a:lvl3pPr>
              <a:defRPr b="0" i="0">
                <a:latin typeface="Gotham Narrow Light" charset="0"/>
                <a:ea typeface="Gotham Narrow Light" charset="0"/>
                <a:cs typeface="Gotham Narrow Light" charset="0"/>
              </a:defRPr>
            </a:lvl3pPr>
            <a:lvl4pPr>
              <a:defRPr>
                <a:latin typeface="Chronicle Text G1 Roman" charset="0"/>
              </a:defRPr>
            </a:lvl4pPr>
            <a:lvl5pPr>
              <a:defRPr>
                <a:latin typeface="Chronicle Text G1 Roman" charset="0"/>
              </a:defRPr>
            </a:lvl5pPr>
          </a:lstStyle>
          <a:p>
            <a:pPr lvl="0"/>
            <a:r>
              <a:rPr lang="en-AU" dirty="0"/>
              <a:t>Click to edit Master text styles</a:t>
            </a:r>
          </a:p>
          <a:p>
            <a:pPr lvl="1"/>
            <a:r>
              <a:rPr lang="en-AU" dirty="0"/>
              <a:t>Second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1" i="0">
                <a:latin typeface="Gotham Narrow Bold" pitchFamily="50" charset="0"/>
                <a:ea typeface="Gotham Narrow Bold" pitchFamily="50" charset="0"/>
                <a:cs typeface="Gotham Narrow Bold" pitchFamily="50" charset="0"/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1" i="0">
                <a:latin typeface="Gotham Narrow Bold" pitchFamily="50" charset="0"/>
                <a:ea typeface="Gotham Narrow Bold" pitchFamily="50" charset="0"/>
                <a:cs typeface="Gotham Narrow Bold" pitchFamily="50" charset="0"/>
              </a:defRPr>
            </a:lvl1pPr>
          </a:lstStyle>
          <a:p>
            <a:endParaRPr lang="en-A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 b="1" i="0">
                <a:latin typeface="Gotham Narrow" charset="0"/>
                <a:ea typeface="Gotham Narrow" charset="0"/>
                <a:cs typeface="Gotham Narrow" charset="0"/>
              </a:defRPr>
            </a:lvl1pPr>
          </a:lstStyle>
          <a:p>
            <a:r>
              <a:rPr lang="en-AU" dirty="0">
                <a:latin typeface="Gotham Narrow Bold" pitchFamily="50" charset="0"/>
              </a:rPr>
              <a:t>PAGE </a:t>
            </a:r>
            <a:fld id="{C9EE3F8F-BFD3-9842-9D76-CADACBFBDD00}" type="slidenum">
              <a:rPr lang="en-AU" smtClean="0">
                <a:latin typeface="Gotham Narrow Bold" pitchFamily="50" charset="0"/>
              </a:rPr>
              <a:pPr/>
              <a:t>‹#›</a:t>
            </a:fld>
            <a:endParaRPr lang="en-AU" dirty="0">
              <a:latin typeface="Gotham Narrow Bold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580580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itle and Content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58813" y="1867583"/>
            <a:ext cx="10872787" cy="4330017"/>
          </a:xfrm>
        </p:spPr>
        <p:txBody>
          <a:bodyPr/>
          <a:lstStyle>
            <a:lvl1pPr>
              <a:lnSpc>
                <a:spcPts val="3500"/>
              </a:lnSpc>
              <a:defRPr sz="3500" b="1" i="0">
                <a:solidFill>
                  <a:schemeClr val="accent1"/>
                </a:solidFill>
                <a:latin typeface="Gotham Narrow Bold" pitchFamily="50" charset="0"/>
                <a:ea typeface="Gotham Narrow Bold" pitchFamily="50" charset="0"/>
                <a:cs typeface="Gotham Narrow Bold" pitchFamily="50" charset="0"/>
              </a:defRPr>
            </a:lvl1pPr>
            <a:lvl2pPr>
              <a:lnSpc>
                <a:spcPts val="3500"/>
              </a:lnSpc>
              <a:spcAft>
                <a:spcPts val="600"/>
              </a:spcAft>
              <a:defRPr sz="3500" b="1" i="0">
                <a:solidFill>
                  <a:schemeClr val="bg1"/>
                </a:solidFill>
                <a:latin typeface="Gotham Narrow Bold" pitchFamily="50" charset="0"/>
                <a:ea typeface="Gotham Narrow Bold" pitchFamily="50" charset="0"/>
                <a:cs typeface="Gotham Narrow Bold" pitchFamily="50" charset="0"/>
              </a:defRPr>
            </a:lvl2pPr>
            <a:lvl3pPr>
              <a:lnSpc>
                <a:spcPts val="2200"/>
              </a:lnSpc>
              <a:defRPr sz="2000" b="0" i="0">
                <a:solidFill>
                  <a:schemeClr val="bg1"/>
                </a:solidFill>
                <a:latin typeface="Gotham Narrow Light" charset="0"/>
                <a:ea typeface="Gotham Narrow Light" charset="0"/>
                <a:cs typeface="Gotham Narrow Light" charset="0"/>
              </a:defRPr>
            </a:lvl3pPr>
            <a:lvl4pPr>
              <a:defRPr>
                <a:latin typeface="Chronicle Text G1 Roman" charset="0"/>
              </a:defRPr>
            </a:lvl4pPr>
            <a:lvl5pPr>
              <a:defRPr>
                <a:latin typeface="Chronicle Text G1 Roman" charset="0"/>
              </a:defRPr>
            </a:lvl5pPr>
          </a:lstStyle>
          <a:p>
            <a:pPr lvl="0"/>
            <a:r>
              <a:rPr lang="en-AU" dirty="0"/>
              <a:t>CLICK TO EDIT</a:t>
            </a:r>
          </a:p>
          <a:p>
            <a:pPr lvl="1"/>
            <a:r>
              <a:rPr lang="en-AU" dirty="0"/>
              <a:t>SECOND </a:t>
            </a:r>
            <a:br>
              <a:rPr lang="en-AU" dirty="0"/>
            </a:br>
            <a:r>
              <a:rPr lang="en-AU" dirty="0"/>
              <a:t>LEVEL</a:t>
            </a:r>
          </a:p>
          <a:p>
            <a:pPr lvl="2"/>
            <a:r>
              <a:rPr lang="en-AU" dirty="0"/>
              <a:t>Third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1" i="0">
                <a:solidFill>
                  <a:schemeClr val="bg1"/>
                </a:solidFill>
                <a:latin typeface="Gotham Narrow Bold" pitchFamily="50" charset="0"/>
                <a:ea typeface="Gotham Narrow Bold" pitchFamily="50" charset="0"/>
                <a:cs typeface="Gotham Narrow Bold" pitchFamily="50" charset="0"/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1" i="0">
                <a:solidFill>
                  <a:schemeClr val="accent1"/>
                </a:solidFill>
                <a:latin typeface="Gotham Narrow Bold" pitchFamily="50" charset="0"/>
                <a:ea typeface="Gotham Narrow Bold" pitchFamily="50" charset="0"/>
                <a:cs typeface="Gotham Narrow Bold" pitchFamily="50" charset="0"/>
              </a:defRPr>
            </a:lvl1pPr>
          </a:lstStyle>
          <a:p>
            <a:endParaRPr lang="en-A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 i="0">
                <a:solidFill>
                  <a:schemeClr val="bg1"/>
                </a:solidFill>
                <a:latin typeface="Gotham Narrow" charset="0"/>
                <a:ea typeface="Gotham Narrow" charset="0"/>
                <a:cs typeface="Gotham Narrow" charset="0"/>
              </a:defRPr>
            </a:lvl1pPr>
          </a:lstStyle>
          <a:p>
            <a:r>
              <a:rPr lang="en-AU" dirty="0">
                <a:latin typeface="Gotham Narrow Bold" pitchFamily="50" charset="0"/>
              </a:rPr>
              <a:t>PAGE </a:t>
            </a:r>
            <a:fld id="{C9EE3F8F-BFD3-9842-9D76-CADACBFBDD00}" type="slidenum">
              <a:rPr lang="en-AU" smtClean="0">
                <a:latin typeface="Gotham Narrow Bold" pitchFamily="50" charset="0"/>
              </a:rPr>
              <a:pPr/>
              <a:t>‹#›</a:t>
            </a:fld>
            <a:endParaRPr lang="en-AU" dirty="0">
              <a:latin typeface="Gotham Narrow Bold" pitchFamily="50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9275" y="388914"/>
            <a:ext cx="1205994" cy="517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85111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72770" y="1854200"/>
            <a:ext cx="8268029" cy="4343400"/>
          </a:xfrm>
        </p:spPr>
        <p:txBody>
          <a:bodyPr/>
          <a:lstStyle>
            <a:lvl1pPr>
              <a:lnSpc>
                <a:spcPts val="6500"/>
              </a:lnSpc>
              <a:defRPr lang="en-US" sz="6500" b="1" i="0" kern="1200" dirty="0">
                <a:solidFill>
                  <a:schemeClr val="bg1"/>
                </a:solidFill>
                <a:latin typeface="Gotham Narrow Bold" pitchFamily="50" charset="0"/>
                <a:ea typeface="Gotham Narrow Bold" pitchFamily="50" charset="0"/>
                <a:cs typeface="Gotham Narrow Bold" pitchFamily="50" charset="0"/>
              </a:defRPr>
            </a:lvl1pPr>
          </a:lstStyle>
          <a:p>
            <a:r>
              <a:rPr lang="en-AU" dirty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1" i="0">
                <a:latin typeface="Gotham Narrow Bold" pitchFamily="50" charset="0"/>
                <a:ea typeface="Gotham Narrow Bold" pitchFamily="50" charset="0"/>
                <a:cs typeface="Gotham Narrow Bold" pitchFamily="50" charset="0"/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1" i="0">
                <a:latin typeface="Gotham Narrow Bold" pitchFamily="50" charset="0"/>
                <a:ea typeface="Gotham Narrow Bold" pitchFamily="50" charset="0"/>
                <a:cs typeface="Gotham Narrow Bold" pitchFamily="50" charset="0"/>
              </a:defRPr>
            </a:lvl1pPr>
          </a:lstStyle>
          <a:p>
            <a:endParaRPr lang="en-A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88400" y="6519863"/>
            <a:ext cx="2743200" cy="201613"/>
          </a:xfrm>
        </p:spPr>
        <p:txBody>
          <a:bodyPr/>
          <a:lstStyle>
            <a:lvl1pPr algn="r">
              <a:defRPr b="1" i="0">
                <a:latin typeface="Gotham Narrow" charset="0"/>
                <a:ea typeface="Gotham Narrow" charset="0"/>
                <a:cs typeface="Gotham Narrow" charset="0"/>
              </a:defRPr>
            </a:lvl1pPr>
          </a:lstStyle>
          <a:p>
            <a:r>
              <a:rPr lang="en-AU" dirty="0">
                <a:latin typeface="Gotham Narrow Bold" pitchFamily="50" charset="0"/>
              </a:rPr>
              <a:t>PAGE </a:t>
            </a:r>
            <a:fld id="{C9EE3F8F-BFD3-9842-9D76-CADACBFBDD00}" type="slidenum">
              <a:rPr lang="en-AU" smtClean="0">
                <a:latin typeface="Gotham Narrow Bold" pitchFamily="50" charset="0"/>
              </a:rPr>
              <a:pPr/>
              <a:t>‹#›</a:t>
            </a:fld>
            <a:endParaRPr lang="en-AU" dirty="0">
              <a:latin typeface="Gotham Narrow Bold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720352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hronicle Text G1" pitchFamily="50" charset="0"/>
              </a:defRPr>
            </a:lvl1pPr>
          </a:lstStyle>
          <a:p>
            <a:r>
              <a:rPr lang="en-AU" dirty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0071" y="1871498"/>
            <a:ext cx="5183517" cy="4338802"/>
          </a:xfrm>
        </p:spPr>
        <p:txBody>
          <a:bodyPr/>
          <a:lstStyle>
            <a:lvl1pPr>
              <a:defRPr>
                <a:latin typeface="Chronicle Text G1" pitchFamily="50" charset="0"/>
              </a:defRPr>
            </a:lvl1pPr>
            <a:lvl2pPr>
              <a:defRPr b="1" i="0">
                <a:latin typeface="Gotham Narrow Bold" pitchFamily="50" charset="0"/>
                <a:ea typeface="Gotham Narrow Bold" pitchFamily="50" charset="0"/>
                <a:cs typeface="Gotham Narrow Bold" pitchFamily="50" charset="0"/>
              </a:defRPr>
            </a:lvl2pPr>
            <a:lvl3pPr>
              <a:defRPr b="0" i="0">
                <a:latin typeface="Gotham Narrow Light" charset="0"/>
                <a:ea typeface="Gotham Narrow Light" charset="0"/>
                <a:cs typeface="Gotham Narrow Light" charset="0"/>
              </a:defRPr>
            </a:lvl3pPr>
            <a:lvl4pPr>
              <a:defRPr>
                <a:latin typeface="Chronicle Text G1 Roman" charset="0"/>
              </a:defRPr>
            </a:lvl4pPr>
            <a:lvl5pPr>
              <a:defRPr>
                <a:latin typeface="Chronicle Text G1 Roman" charset="0"/>
              </a:defRPr>
            </a:lvl5pPr>
          </a:lstStyle>
          <a:p>
            <a:pPr lvl="0"/>
            <a:r>
              <a:rPr lang="en-AU" dirty="0"/>
              <a:t>Click to edit Master text styles</a:t>
            </a:r>
          </a:p>
          <a:p>
            <a:pPr lvl="1"/>
            <a:r>
              <a:rPr lang="en-AU" dirty="0"/>
              <a:t>Second level</a:t>
            </a:r>
          </a:p>
          <a:p>
            <a:pPr lvl="2"/>
            <a:r>
              <a:rPr lang="en-AU" dirty="0"/>
              <a:t>Third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1" i="0">
                <a:latin typeface="Gotham Narrow Bold" pitchFamily="50" charset="0"/>
                <a:ea typeface="Gotham Narrow Bold" pitchFamily="50" charset="0"/>
                <a:cs typeface="Gotham Narrow Bold" pitchFamily="50" charset="0"/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1" i="0">
                <a:latin typeface="Gotham Narrow Bold" pitchFamily="50" charset="0"/>
                <a:ea typeface="Gotham Narrow Bold" pitchFamily="50" charset="0"/>
                <a:cs typeface="Gotham Narrow Bold" pitchFamily="50" charset="0"/>
              </a:defRPr>
            </a:lvl1pPr>
          </a:lstStyle>
          <a:p>
            <a:endParaRPr lang="en-A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 i="0">
                <a:latin typeface="Gotham Narrow" charset="0"/>
                <a:ea typeface="Gotham Narrow" charset="0"/>
                <a:cs typeface="Gotham Narrow" charset="0"/>
              </a:defRPr>
            </a:lvl1pPr>
          </a:lstStyle>
          <a:p>
            <a:r>
              <a:rPr lang="en-AU" dirty="0">
                <a:latin typeface="Gotham Narrow Bold" pitchFamily="50" charset="0"/>
              </a:rPr>
              <a:t>PAGE </a:t>
            </a:r>
            <a:fld id="{C9EE3F8F-BFD3-9842-9D76-CADACBFBDD00}" type="slidenum">
              <a:rPr lang="en-AU" smtClean="0">
                <a:latin typeface="Gotham Narrow Bold" pitchFamily="50" charset="0"/>
              </a:rPr>
              <a:pPr/>
              <a:t>‹#›</a:t>
            </a:fld>
            <a:r>
              <a:rPr lang="en-AU" dirty="0">
                <a:latin typeface="Gotham Narrow Bold" pitchFamily="50" charset="0"/>
              </a:rPr>
              <a:t>R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idx="13"/>
          </p:nvPr>
        </p:nvSpPr>
        <p:spPr>
          <a:xfrm>
            <a:off x="6348413" y="1871498"/>
            <a:ext cx="5183187" cy="4338802"/>
          </a:xfrm>
        </p:spPr>
        <p:txBody>
          <a:bodyPr/>
          <a:lstStyle>
            <a:lvl1pPr>
              <a:defRPr>
                <a:latin typeface="Chronicle Text G1" pitchFamily="50" charset="0"/>
              </a:defRPr>
            </a:lvl1pPr>
            <a:lvl2pPr>
              <a:defRPr b="1" i="0">
                <a:latin typeface="Gotham Narrow Bold" pitchFamily="50" charset="0"/>
                <a:ea typeface="Gotham Narrow Bold" pitchFamily="50" charset="0"/>
                <a:cs typeface="Gotham Narrow Bold" pitchFamily="50" charset="0"/>
              </a:defRPr>
            </a:lvl2pPr>
            <a:lvl3pPr>
              <a:defRPr b="0" i="0">
                <a:latin typeface="Gotham Narrow Light" charset="0"/>
                <a:ea typeface="Gotham Narrow Light" charset="0"/>
                <a:cs typeface="Gotham Narrow Light" charset="0"/>
              </a:defRPr>
            </a:lvl3pPr>
            <a:lvl4pPr>
              <a:defRPr>
                <a:latin typeface="Chronicle Text G1 Roman" charset="0"/>
              </a:defRPr>
            </a:lvl4pPr>
            <a:lvl5pPr>
              <a:defRPr>
                <a:latin typeface="Chronicle Text G1 Roman" charset="0"/>
              </a:defRPr>
            </a:lvl5pPr>
          </a:lstStyle>
          <a:p>
            <a:pPr lvl="0"/>
            <a:r>
              <a:rPr lang="en-AU" dirty="0"/>
              <a:t>Click to edit Master text styles</a:t>
            </a:r>
          </a:p>
          <a:p>
            <a:pPr lvl="1"/>
            <a:r>
              <a:rPr lang="en-AU" dirty="0"/>
              <a:t>Second level</a:t>
            </a:r>
          </a:p>
          <a:p>
            <a:pPr lvl="2"/>
            <a:r>
              <a:rPr lang="en-AU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11730454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hronicle Text G1" pitchFamily="50" charset="0"/>
              </a:defRPr>
            </a:lvl1pPr>
          </a:lstStyle>
          <a:p>
            <a:r>
              <a:rPr lang="en-AU" dirty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0071" y="1871498"/>
            <a:ext cx="5183517" cy="4326102"/>
          </a:xfrm>
        </p:spPr>
        <p:txBody>
          <a:bodyPr/>
          <a:lstStyle>
            <a:lvl1pPr>
              <a:defRPr>
                <a:latin typeface="Chronicle Text G1" pitchFamily="50" charset="0"/>
              </a:defRPr>
            </a:lvl1pPr>
            <a:lvl2pPr>
              <a:defRPr b="1" i="0">
                <a:latin typeface="Gotham Narrow Bold" pitchFamily="50" charset="0"/>
                <a:ea typeface="Gotham Narrow Bold" pitchFamily="50" charset="0"/>
                <a:cs typeface="Gotham Narrow Bold" pitchFamily="50" charset="0"/>
              </a:defRPr>
            </a:lvl2pPr>
            <a:lvl3pPr>
              <a:defRPr b="0" i="0">
                <a:latin typeface="Gotham Narrow Light" charset="0"/>
                <a:ea typeface="Gotham Narrow Light" charset="0"/>
                <a:cs typeface="Gotham Narrow Light" charset="0"/>
              </a:defRPr>
            </a:lvl3pPr>
            <a:lvl4pPr>
              <a:defRPr>
                <a:latin typeface="Chronicle Text G1 Roman" charset="0"/>
              </a:defRPr>
            </a:lvl4pPr>
            <a:lvl5pPr>
              <a:defRPr>
                <a:latin typeface="Chronicle Text G1 Roman" charset="0"/>
              </a:defRPr>
            </a:lvl5pPr>
          </a:lstStyle>
          <a:p>
            <a:pPr lvl="0"/>
            <a:r>
              <a:rPr lang="en-AU" dirty="0"/>
              <a:t>Click to edit Master text styles</a:t>
            </a:r>
          </a:p>
          <a:p>
            <a:pPr lvl="1"/>
            <a:r>
              <a:rPr lang="en-AU" dirty="0"/>
              <a:t>Second level</a:t>
            </a:r>
          </a:p>
          <a:p>
            <a:pPr lvl="2"/>
            <a:r>
              <a:rPr lang="en-AU" dirty="0"/>
              <a:t>Third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1" i="0">
                <a:latin typeface="Gotham Narrow Bold" pitchFamily="50" charset="0"/>
                <a:ea typeface="Gotham Narrow Bold" pitchFamily="50" charset="0"/>
                <a:cs typeface="Gotham Narrow Bold" pitchFamily="50" charset="0"/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1" i="0">
                <a:latin typeface="Gotham Narrow Bold" pitchFamily="50" charset="0"/>
                <a:ea typeface="Gotham Narrow Bold" pitchFamily="50" charset="0"/>
                <a:cs typeface="Gotham Narrow Bold" pitchFamily="50" charset="0"/>
              </a:defRPr>
            </a:lvl1pPr>
          </a:lstStyle>
          <a:p>
            <a:endParaRPr lang="en-A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 b="1" i="0">
                <a:latin typeface="Gotham Narrow" charset="0"/>
                <a:ea typeface="Gotham Narrow" charset="0"/>
                <a:cs typeface="Gotham Narrow" charset="0"/>
              </a:defRPr>
            </a:lvl1pPr>
          </a:lstStyle>
          <a:p>
            <a:r>
              <a:rPr lang="en-AU" dirty="0">
                <a:latin typeface="Gotham Narrow Bold" pitchFamily="50" charset="0"/>
              </a:rPr>
              <a:t>PAGE </a:t>
            </a:r>
            <a:fld id="{C9EE3F8F-BFD3-9842-9D76-CADACBFBDD00}" type="slidenum">
              <a:rPr lang="en-AU" smtClean="0">
                <a:latin typeface="Gotham Narrow Bold" pitchFamily="50" charset="0"/>
              </a:rPr>
              <a:pPr/>
              <a:t>‹#›</a:t>
            </a:fld>
            <a:endParaRPr lang="en-AU" dirty="0">
              <a:latin typeface="Gotham Narrow Bold" pitchFamily="50" charset="0"/>
            </a:endParaRPr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6348412" y="1871663"/>
            <a:ext cx="5183187" cy="4325937"/>
          </a:xfrm>
        </p:spPr>
        <p:txBody>
          <a:bodyPr anchor="ctr"/>
          <a:lstStyle>
            <a:lvl1pPr algn="ctr"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168448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hronicle Text G1" pitchFamily="50" charset="0"/>
              </a:defRPr>
            </a:lvl1pPr>
          </a:lstStyle>
          <a:p>
            <a:r>
              <a:rPr lang="en-AU" dirty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0071" y="1871498"/>
            <a:ext cx="5183517" cy="4326102"/>
          </a:xfrm>
        </p:spPr>
        <p:txBody>
          <a:bodyPr/>
          <a:lstStyle>
            <a:lvl1pPr marL="0">
              <a:lnSpc>
                <a:spcPts val="1400"/>
              </a:lnSpc>
              <a:spcAft>
                <a:spcPts val="850"/>
              </a:spcAft>
              <a:defRPr sz="1200" b="1" i="0">
                <a:solidFill>
                  <a:schemeClr val="tx2"/>
                </a:solidFill>
                <a:latin typeface="Gotham Narrow Bold" pitchFamily="50" charset="0"/>
                <a:ea typeface="Gotham Narrow Bold" pitchFamily="50" charset="0"/>
                <a:cs typeface="Gotham Narrow Bold" pitchFamily="50" charset="0"/>
              </a:defRPr>
            </a:lvl1pPr>
            <a:lvl2pPr marL="127000" indent="-127000">
              <a:lnSpc>
                <a:spcPts val="1400"/>
              </a:lnSpc>
              <a:spcAft>
                <a:spcPts val="850"/>
              </a:spcAft>
              <a:buFont typeface="Arial" charset="0"/>
              <a:buChar char="•"/>
              <a:tabLst/>
              <a:defRPr sz="1200" b="0" i="0">
                <a:solidFill>
                  <a:schemeClr val="tx1"/>
                </a:solidFill>
                <a:latin typeface="Gotham Narrow Light" charset="0"/>
                <a:ea typeface="Gotham Narrow Light" charset="0"/>
                <a:cs typeface="Gotham Narrow Light" charset="0"/>
              </a:defRPr>
            </a:lvl2pPr>
            <a:lvl3pPr marL="0">
              <a:lnSpc>
                <a:spcPts val="1400"/>
              </a:lnSpc>
              <a:spcAft>
                <a:spcPts val="300"/>
              </a:spcAft>
              <a:defRPr sz="1200" b="0" i="0">
                <a:latin typeface="Gotham Narrow Book" charset="0"/>
                <a:ea typeface="Gotham Narrow Book" charset="0"/>
                <a:cs typeface="Gotham Narrow Book" charset="0"/>
              </a:defRPr>
            </a:lvl3pPr>
            <a:lvl4pPr>
              <a:defRPr>
                <a:latin typeface="Chronicle Text G1 Roman" charset="0"/>
              </a:defRPr>
            </a:lvl4pPr>
            <a:lvl5pPr>
              <a:defRPr>
                <a:latin typeface="Chronicle Text G1 Roman" charset="0"/>
              </a:defRPr>
            </a:lvl5pPr>
          </a:lstStyle>
          <a:p>
            <a:pPr lvl="0"/>
            <a:r>
              <a:rPr lang="en-AU" dirty="0"/>
              <a:t>Click to edit Master text styles</a:t>
            </a:r>
          </a:p>
          <a:p>
            <a:pPr lvl="1"/>
            <a:r>
              <a:rPr lang="en-AU" dirty="0"/>
              <a:t>Second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1" i="0">
                <a:latin typeface="Gotham Narrow Bold" pitchFamily="50" charset="0"/>
                <a:ea typeface="Gotham Narrow Bold" pitchFamily="50" charset="0"/>
                <a:cs typeface="Gotham Narrow Bold" pitchFamily="50" charset="0"/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1" i="0">
                <a:latin typeface="Gotham Narrow Bold" pitchFamily="50" charset="0"/>
                <a:ea typeface="Gotham Narrow Bold" pitchFamily="50" charset="0"/>
                <a:cs typeface="Gotham Narrow Bold" pitchFamily="50" charset="0"/>
              </a:defRPr>
            </a:lvl1pPr>
          </a:lstStyle>
          <a:p>
            <a:endParaRPr lang="en-A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 b="1" i="0">
                <a:latin typeface="Gotham Narrow" charset="0"/>
                <a:ea typeface="Gotham Narrow" charset="0"/>
                <a:cs typeface="Gotham Narrow" charset="0"/>
              </a:defRPr>
            </a:lvl1pPr>
          </a:lstStyle>
          <a:p>
            <a:r>
              <a:rPr lang="en-AU" dirty="0">
                <a:latin typeface="Gotham Narrow Bold" pitchFamily="50" charset="0"/>
              </a:rPr>
              <a:t>PAGE </a:t>
            </a:r>
            <a:fld id="{C9EE3F8F-BFD3-9842-9D76-CADACBFBDD00}" type="slidenum">
              <a:rPr lang="en-AU" smtClean="0">
                <a:latin typeface="Gotham Narrow Bold" pitchFamily="50" charset="0"/>
              </a:rPr>
              <a:pPr/>
              <a:t>‹#›</a:t>
            </a:fld>
            <a:endParaRPr lang="en-AU" dirty="0">
              <a:latin typeface="Gotham Narrow Bold" pitchFamily="50" charset="0"/>
            </a:endParaRPr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6348413" y="1871664"/>
            <a:ext cx="5183187" cy="4325940"/>
          </a:xfrm>
        </p:spPr>
        <p:txBody>
          <a:bodyPr anchor="ctr"/>
          <a:lstStyle>
            <a:lvl1pPr algn="ctr"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297059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hronicle Text G1" pitchFamily="50" charset="0"/>
              </a:defRPr>
            </a:lvl1pPr>
          </a:lstStyle>
          <a:p>
            <a:r>
              <a:rPr lang="en-AU" dirty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0071" y="1871498"/>
            <a:ext cx="5183517" cy="4326102"/>
          </a:xfrm>
        </p:spPr>
        <p:txBody>
          <a:bodyPr/>
          <a:lstStyle>
            <a:lvl1pPr marL="0">
              <a:lnSpc>
                <a:spcPts val="1400"/>
              </a:lnSpc>
              <a:spcAft>
                <a:spcPts val="0"/>
              </a:spcAft>
              <a:defRPr sz="1200" b="1" i="0">
                <a:solidFill>
                  <a:schemeClr val="tx2"/>
                </a:solidFill>
                <a:latin typeface="Gotham Narrow Bold" pitchFamily="50" charset="0"/>
                <a:ea typeface="Gotham Narrow Bold" pitchFamily="50" charset="0"/>
                <a:cs typeface="Gotham Narrow Bold" pitchFamily="50" charset="0"/>
              </a:defRPr>
            </a:lvl1pPr>
            <a:lvl2pPr marL="0" indent="0">
              <a:lnSpc>
                <a:spcPts val="1400"/>
              </a:lnSpc>
              <a:spcAft>
                <a:spcPts val="850"/>
              </a:spcAft>
              <a:buFont typeface="Arial" charset="0"/>
              <a:buNone/>
              <a:tabLst/>
              <a:defRPr sz="1200" b="0" i="0">
                <a:solidFill>
                  <a:schemeClr val="tx1"/>
                </a:solidFill>
                <a:latin typeface="Gotham Narrow Light" charset="0"/>
                <a:ea typeface="Gotham Narrow Light" charset="0"/>
                <a:cs typeface="Gotham Narrow Light" charset="0"/>
              </a:defRPr>
            </a:lvl2pPr>
            <a:lvl3pPr marL="0">
              <a:lnSpc>
                <a:spcPts val="1400"/>
              </a:lnSpc>
              <a:spcAft>
                <a:spcPts val="300"/>
              </a:spcAft>
              <a:defRPr sz="1200" b="0" i="0">
                <a:latin typeface="Gotham Narrow Book" charset="0"/>
                <a:ea typeface="Gotham Narrow Book" charset="0"/>
                <a:cs typeface="Gotham Narrow Book" charset="0"/>
              </a:defRPr>
            </a:lvl3pPr>
            <a:lvl4pPr>
              <a:defRPr>
                <a:latin typeface="Chronicle Text G1 Roman" charset="0"/>
              </a:defRPr>
            </a:lvl4pPr>
            <a:lvl5pPr>
              <a:defRPr>
                <a:latin typeface="Chronicle Text G1 Roman" charset="0"/>
              </a:defRPr>
            </a:lvl5pPr>
          </a:lstStyle>
          <a:p>
            <a:pPr lvl="0"/>
            <a:r>
              <a:rPr lang="en-AU" dirty="0"/>
              <a:t>Click to edit Master text styles</a:t>
            </a:r>
          </a:p>
          <a:p>
            <a:pPr lvl="1"/>
            <a:r>
              <a:rPr lang="en-AU" dirty="0"/>
              <a:t>Second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1" i="0">
                <a:latin typeface="Gotham Narrow Bold" pitchFamily="50" charset="0"/>
                <a:ea typeface="Gotham Narrow Bold" pitchFamily="50" charset="0"/>
                <a:cs typeface="Gotham Narrow Bold" pitchFamily="50" charset="0"/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1" i="0">
                <a:latin typeface="Gotham Narrow Bold" pitchFamily="50" charset="0"/>
                <a:ea typeface="Gotham Narrow Bold" pitchFamily="50" charset="0"/>
                <a:cs typeface="Gotham Narrow Bold" pitchFamily="50" charset="0"/>
              </a:defRPr>
            </a:lvl1pPr>
          </a:lstStyle>
          <a:p>
            <a:endParaRPr lang="en-A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 b="1" i="0">
                <a:latin typeface="Gotham Narrow" charset="0"/>
                <a:ea typeface="Gotham Narrow" charset="0"/>
                <a:cs typeface="Gotham Narrow" charset="0"/>
              </a:defRPr>
            </a:lvl1pPr>
          </a:lstStyle>
          <a:p>
            <a:r>
              <a:rPr lang="en-AU" dirty="0">
                <a:latin typeface="Gotham Narrow Bold" pitchFamily="50" charset="0"/>
              </a:rPr>
              <a:t>PAGE </a:t>
            </a:r>
            <a:fld id="{C9EE3F8F-BFD3-9842-9D76-CADACBFBDD00}" type="slidenum">
              <a:rPr lang="en-AU" smtClean="0">
                <a:latin typeface="Gotham Narrow Bold" pitchFamily="50" charset="0"/>
              </a:rPr>
              <a:pPr/>
              <a:t>‹#›</a:t>
            </a:fld>
            <a:endParaRPr lang="en-AU" dirty="0">
              <a:latin typeface="Gotham Narrow Bold" pitchFamily="50" charset="0"/>
            </a:endParaRPr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6348413" y="1871664"/>
            <a:ext cx="5183187" cy="4325940"/>
          </a:xfrm>
        </p:spPr>
        <p:txBody>
          <a:bodyPr anchor="ctr"/>
          <a:lstStyle>
            <a:lvl1pPr algn="ctr"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595874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58E9AC9-5446-864B-A530-3C741EF5F820}"/>
              </a:ext>
            </a:extLst>
          </p:cNvPr>
          <p:cNvPicPr>
            <a:picLocks/>
          </p:cNvPicPr>
          <p:nvPr userDrawn="1"/>
        </p:nvPicPr>
        <p:blipFill rotWithShape="1">
          <a:blip r:embed="rId2"/>
          <a:srcRect l="-585" t="-1" r="-273" b="-7"/>
          <a:stretch/>
        </p:blipFill>
        <p:spPr>
          <a:xfrm>
            <a:off x="8616280" y="411880"/>
            <a:ext cx="1716195" cy="43588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6469" y="411880"/>
            <a:ext cx="1203706" cy="72159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0070" y="941166"/>
            <a:ext cx="10871530" cy="687634"/>
          </a:xfrm>
        </p:spPr>
        <p:txBody>
          <a:bodyPr/>
          <a:lstStyle>
            <a:lvl1pPr>
              <a:defRPr sz="3200">
                <a:latin typeface="+mn-lt"/>
                <a:ea typeface="Gotham Narrow Book" charset="0"/>
                <a:cs typeface="Gotham Narrow Book" charset="0"/>
              </a:defRPr>
            </a:lvl1pPr>
          </a:lstStyle>
          <a:p>
            <a:r>
              <a:rPr lang="en-AU" dirty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0071" y="1772816"/>
            <a:ext cx="10871529" cy="4608512"/>
          </a:xfrm>
        </p:spPr>
        <p:txBody>
          <a:bodyPr/>
          <a:lstStyle>
            <a:lvl1pPr marL="0" indent="-228600">
              <a:lnSpc>
                <a:spcPct val="150000"/>
              </a:lnSpc>
              <a:spcAft>
                <a:spcPts val="300"/>
              </a:spcAft>
              <a:buFont typeface="Arial" charset="0"/>
              <a:buChar char="•"/>
              <a:tabLst/>
              <a:defRPr sz="2400" b="0" i="0">
                <a:solidFill>
                  <a:schemeClr val="tx2"/>
                </a:solidFill>
                <a:latin typeface="+mn-lt"/>
                <a:ea typeface="Gotham Narrow Book" charset="0"/>
                <a:cs typeface="Gotham Narrow Book" charset="0"/>
              </a:defRPr>
            </a:lvl1pPr>
            <a:lvl2pPr marL="542925" indent="-217488">
              <a:lnSpc>
                <a:spcPct val="150000"/>
              </a:lnSpc>
              <a:spcAft>
                <a:spcPts val="300"/>
              </a:spcAft>
              <a:buFont typeface="Arial" charset="0"/>
              <a:buChar char="•"/>
              <a:tabLst/>
              <a:defRPr sz="1800" b="0" i="0">
                <a:solidFill>
                  <a:schemeClr val="tx1"/>
                </a:solidFill>
                <a:latin typeface="+mn-lt"/>
                <a:ea typeface="Gotham Narrow Book" charset="0"/>
                <a:cs typeface="Gotham Narrow Book" charset="0"/>
              </a:defRPr>
            </a:lvl2pPr>
            <a:lvl3pPr marL="0">
              <a:lnSpc>
                <a:spcPts val="1400"/>
              </a:lnSpc>
              <a:spcAft>
                <a:spcPts val="300"/>
              </a:spcAft>
              <a:defRPr sz="1200" b="0" i="0">
                <a:latin typeface="Gotham Narrow Book" charset="0"/>
                <a:ea typeface="Gotham Narrow Book" charset="0"/>
                <a:cs typeface="Gotham Narrow Book" charset="0"/>
              </a:defRPr>
            </a:lvl3pPr>
            <a:lvl4pPr>
              <a:defRPr>
                <a:latin typeface="Chronicle Text G1 Roman" charset="0"/>
              </a:defRPr>
            </a:lvl4pPr>
            <a:lvl5pPr>
              <a:defRPr>
                <a:latin typeface="Chronicle Text G1 Roman" charset="0"/>
              </a:defRPr>
            </a:lvl5pPr>
          </a:lstStyle>
          <a:p>
            <a:pPr lvl="0"/>
            <a:r>
              <a:rPr lang="en-AU" dirty="0"/>
              <a:t>Click to edit Master text styles</a:t>
            </a:r>
          </a:p>
          <a:p>
            <a:pPr lvl="1"/>
            <a:r>
              <a:rPr lang="en-AU" dirty="0"/>
              <a:t>Second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 sz="1000" b="1" i="0">
                <a:latin typeface="+mn-lt"/>
                <a:ea typeface="Gotham Narrow" charset="0"/>
                <a:cs typeface="Gotham Narrow" charset="0"/>
              </a:defRPr>
            </a:lvl1pPr>
          </a:lstStyle>
          <a:p>
            <a:r>
              <a:rPr lang="en-AU" dirty="0"/>
              <a:t>PAGE </a:t>
            </a:r>
            <a:fld id="{C9EE3F8F-BFD3-9842-9D76-CADACBFBDD00}" type="slidenum">
              <a:rPr lang="en-AU" smtClean="0"/>
              <a:pPr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66360962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4773613" y="1871498"/>
            <a:ext cx="6757987" cy="4326102"/>
          </a:xfrm>
          <a:prstGeom prst="rect">
            <a:avLst/>
          </a:prstGeom>
          <a:solidFill>
            <a:srgbClr val="F0D7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hronicle Text G1" pitchFamily="50" charset="0"/>
              </a:defRPr>
            </a:lvl1pPr>
          </a:lstStyle>
          <a:p>
            <a:r>
              <a:rPr lang="en-AU" dirty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0071" y="1871498"/>
            <a:ext cx="3886529" cy="4326102"/>
          </a:xfrm>
        </p:spPr>
        <p:txBody>
          <a:bodyPr/>
          <a:lstStyle>
            <a:lvl1pPr marL="0">
              <a:lnSpc>
                <a:spcPts val="1400"/>
              </a:lnSpc>
              <a:spcAft>
                <a:spcPts val="0"/>
              </a:spcAft>
              <a:defRPr sz="1200" b="1" i="0">
                <a:solidFill>
                  <a:schemeClr val="tx2"/>
                </a:solidFill>
                <a:latin typeface="Gotham Narrow Bold" pitchFamily="50" charset="0"/>
                <a:ea typeface="Gotham Narrow Bold" pitchFamily="50" charset="0"/>
                <a:cs typeface="Gotham Narrow Bold" pitchFamily="50" charset="0"/>
              </a:defRPr>
            </a:lvl1pPr>
            <a:lvl2pPr marL="0" indent="0">
              <a:lnSpc>
                <a:spcPts val="1400"/>
              </a:lnSpc>
              <a:spcAft>
                <a:spcPts val="850"/>
              </a:spcAft>
              <a:buFont typeface="Arial" charset="0"/>
              <a:buNone/>
              <a:tabLst/>
              <a:defRPr sz="1200" b="0" i="0">
                <a:solidFill>
                  <a:schemeClr val="tx1"/>
                </a:solidFill>
                <a:latin typeface="Gotham Narrow Light" charset="0"/>
                <a:ea typeface="Gotham Narrow Light" charset="0"/>
                <a:cs typeface="Gotham Narrow Light" charset="0"/>
              </a:defRPr>
            </a:lvl2pPr>
            <a:lvl3pPr marL="0">
              <a:lnSpc>
                <a:spcPts val="1400"/>
              </a:lnSpc>
              <a:spcAft>
                <a:spcPts val="300"/>
              </a:spcAft>
              <a:defRPr sz="1200" b="0" i="0">
                <a:latin typeface="Gotham Narrow Book" charset="0"/>
                <a:ea typeface="Gotham Narrow Book" charset="0"/>
                <a:cs typeface="Gotham Narrow Book" charset="0"/>
              </a:defRPr>
            </a:lvl3pPr>
            <a:lvl4pPr>
              <a:defRPr>
                <a:latin typeface="Chronicle Text G1 Roman" charset="0"/>
              </a:defRPr>
            </a:lvl4pPr>
            <a:lvl5pPr>
              <a:defRPr>
                <a:latin typeface="Chronicle Text G1 Roman" charset="0"/>
              </a:defRPr>
            </a:lvl5pPr>
          </a:lstStyle>
          <a:p>
            <a:pPr lvl="0"/>
            <a:r>
              <a:rPr lang="en-AU" dirty="0"/>
              <a:t>Click to edit Master text styles</a:t>
            </a:r>
          </a:p>
          <a:p>
            <a:pPr lvl="1"/>
            <a:r>
              <a:rPr lang="en-AU" dirty="0"/>
              <a:t>Second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1" i="0">
                <a:latin typeface="Gotham Narrow Bold" pitchFamily="50" charset="0"/>
                <a:ea typeface="Gotham Narrow Bold" pitchFamily="50" charset="0"/>
                <a:cs typeface="Gotham Narrow Bold" pitchFamily="50" charset="0"/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1" i="0">
                <a:latin typeface="Gotham Narrow Bold" pitchFamily="50" charset="0"/>
                <a:ea typeface="Gotham Narrow Bold" pitchFamily="50" charset="0"/>
                <a:cs typeface="Gotham Narrow Bold" pitchFamily="50" charset="0"/>
              </a:defRPr>
            </a:lvl1pPr>
          </a:lstStyle>
          <a:p>
            <a:endParaRPr lang="en-A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 b="1" i="0">
                <a:latin typeface="Gotham Narrow" charset="0"/>
                <a:ea typeface="Gotham Narrow" charset="0"/>
                <a:cs typeface="Gotham Narrow" charset="0"/>
              </a:defRPr>
            </a:lvl1pPr>
          </a:lstStyle>
          <a:p>
            <a:r>
              <a:rPr lang="en-AU" dirty="0">
                <a:latin typeface="Gotham Narrow Bold" pitchFamily="50" charset="0"/>
              </a:rPr>
              <a:t>PAGE </a:t>
            </a:r>
            <a:fld id="{C9EE3F8F-BFD3-9842-9D76-CADACBFBDD00}" type="slidenum">
              <a:rPr lang="en-AU" smtClean="0">
                <a:latin typeface="Gotham Narrow Bold" pitchFamily="50" charset="0"/>
              </a:rPr>
              <a:pPr/>
              <a:t>‹#›</a:t>
            </a:fld>
            <a:endParaRPr lang="en-AU" dirty="0">
              <a:latin typeface="Gotham Narrow Bold" pitchFamily="50" charset="0"/>
            </a:endParaRPr>
          </a:p>
        </p:txBody>
      </p:sp>
      <p:sp>
        <p:nvSpPr>
          <p:cNvPr id="9" name="Table Placeholder 8"/>
          <p:cNvSpPr>
            <a:spLocks noGrp="1"/>
          </p:cNvSpPr>
          <p:nvPr>
            <p:ph type="tbl" sz="quarter" idx="13"/>
          </p:nvPr>
        </p:nvSpPr>
        <p:spPr>
          <a:xfrm>
            <a:off x="4978400" y="2134263"/>
            <a:ext cx="6197600" cy="3847438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991360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4773613" y="1871498"/>
            <a:ext cx="6757987" cy="4326102"/>
          </a:xfrm>
          <a:prstGeom prst="rect">
            <a:avLst/>
          </a:prstGeom>
          <a:solidFill>
            <a:srgbClr val="F0D7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hronicle Text G1" pitchFamily="50" charset="0"/>
              </a:defRPr>
            </a:lvl1pPr>
          </a:lstStyle>
          <a:p>
            <a:r>
              <a:rPr lang="en-AU" dirty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0071" y="1871498"/>
            <a:ext cx="3886529" cy="4326102"/>
          </a:xfrm>
        </p:spPr>
        <p:txBody>
          <a:bodyPr/>
          <a:lstStyle>
            <a:lvl1pPr marL="0">
              <a:lnSpc>
                <a:spcPts val="1400"/>
              </a:lnSpc>
              <a:spcAft>
                <a:spcPts val="850"/>
              </a:spcAft>
              <a:defRPr sz="1200" b="1" i="0">
                <a:solidFill>
                  <a:schemeClr val="tx2"/>
                </a:solidFill>
                <a:latin typeface="Gotham Narrow Bold" pitchFamily="50" charset="0"/>
                <a:ea typeface="Gotham Narrow Bold" pitchFamily="50" charset="0"/>
                <a:cs typeface="Gotham Narrow Bold" pitchFamily="50" charset="0"/>
              </a:defRPr>
            </a:lvl1pPr>
            <a:lvl2pPr marL="171450" indent="-171450">
              <a:lnSpc>
                <a:spcPts val="1400"/>
              </a:lnSpc>
              <a:spcAft>
                <a:spcPts val="850"/>
              </a:spcAft>
              <a:buFont typeface="Arial" charset="0"/>
              <a:buChar char="•"/>
              <a:tabLst/>
              <a:defRPr sz="1200" b="0" i="0">
                <a:solidFill>
                  <a:schemeClr val="tx1"/>
                </a:solidFill>
                <a:latin typeface="Gotham Narrow Light" charset="0"/>
                <a:ea typeface="Gotham Narrow Light" charset="0"/>
                <a:cs typeface="Gotham Narrow Light" charset="0"/>
              </a:defRPr>
            </a:lvl2pPr>
            <a:lvl3pPr marL="0">
              <a:lnSpc>
                <a:spcPts val="1400"/>
              </a:lnSpc>
              <a:spcAft>
                <a:spcPts val="300"/>
              </a:spcAft>
              <a:defRPr sz="1200" b="0" i="0">
                <a:latin typeface="Gotham Narrow Book" charset="0"/>
                <a:ea typeface="Gotham Narrow Book" charset="0"/>
                <a:cs typeface="Gotham Narrow Book" charset="0"/>
              </a:defRPr>
            </a:lvl3pPr>
            <a:lvl4pPr>
              <a:defRPr>
                <a:latin typeface="Chronicle Text G1 Roman" charset="0"/>
              </a:defRPr>
            </a:lvl4pPr>
            <a:lvl5pPr>
              <a:defRPr>
                <a:latin typeface="Chronicle Text G1 Roman" charset="0"/>
              </a:defRPr>
            </a:lvl5pPr>
          </a:lstStyle>
          <a:p>
            <a:pPr lvl="0"/>
            <a:r>
              <a:rPr lang="en-AU" dirty="0"/>
              <a:t>Click to edit Master text styles</a:t>
            </a:r>
          </a:p>
          <a:p>
            <a:pPr lvl="1"/>
            <a:r>
              <a:rPr lang="en-AU" dirty="0"/>
              <a:t>Second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1" i="0">
                <a:latin typeface="Gotham Narrow Bold" pitchFamily="50" charset="0"/>
                <a:ea typeface="Gotham Narrow Bold" pitchFamily="50" charset="0"/>
                <a:cs typeface="Gotham Narrow Bold" pitchFamily="50" charset="0"/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1" i="0">
                <a:latin typeface="Gotham Narrow Bold" pitchFamily="50" charset="0"/>
                <a:ea typeface="Gotham Narrow Bold" pitchFamily="50" charset="0"/>
                <a:cs typeface="Gotham Narrow Bold" pitchFamily="50" charset="0"/>
              </a:defRPr>
            </a:lvl1pPr>
          </a:lstStyle>
          <a:p>
            <a:endParaRPr lang="en-A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 b="1" i="0">
                <a:latin typeface="Gotham Narrow" charset="0"/>
                <a:ea typeface="Gotham Narrow" charset="0"/>
                <a:cs typeface="Gotham Narrow" charset="0"/>
              </a:defRPr>
            </a:lvl1pPr>
          </a:lstStyle>
          <a:p>
            <a:r>
              <a:rPr lang="en-AU" dirty="0">
                <a:latin typeface="Gotham Narrow Bold" pitchFamily="50" charset="0"/>
              </a:rPr>
              <a:t>PAGE </a:t>
            </a:r>
            <a:fld id="{C9EE3F8F-BFD3-9842-9D76-CADACBFBDD00}" type="slidenum">
              <a:rPr lang="en-AU" smtClean="0">
                <a:latin typeface="Gotham Narrow Bold" pitchFamily="50" charset="0"/>
              </a:rPr>
              <a:pPr/>
              <a:t>‹#›</a:t>
            </a:fld>
            <a:endParaRPr lang="en-AU" dirty="0">
              <a:latin typeface="Gotham Narrow Bold" pitchFamily="50" charset="0"/>
            </a:endParaRPr>
          </a:p>
        </p:txBody>
      </p:sp>
      <p:sp>
        <p:nvSpPr>
          <p:cNvPr id="10" name="Chart Placeholder 9"/>
          <p:cNvSpPr>
            <a:spLocks noGrp="1"/>
          </p:cNvSpPr>
          <p:nvPr>
            <p:ph type="chart" sz="quarter" idx="14"/>
          </p:nvPr>
        </p:nvSpPr>
        <p:spPr>
          <a:xfrm>
            <a:off x="4953000" y="2120900"/>
            <a:ext cx="6248400" cy="38735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557785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Title and Content">
    <p:bg>
      <p:bgPr>
        <a:solidFill>
          <a:srgbClr val="F0D7D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0071" y="1044575"/>
            <a:ext cx="5183517" cy="5165725"/>
          </a:xfrm>
        </p:spPr>
        <p:txBody>
          <a:bodyPr/>
          <a:lstStyle>
            <a:lvl1pPr>
              <a:defRPr>
                <a:solidFill>
                  <a:schemeClr val="tx2"/>
                </a:solidFill>
                <a:latin typeface="Chronicle Text G1" pitchFamily="50" charset="0"/>
              </a:defRPr>
            </a:lvl1pPr>
            <a:lvl2pPr>
              <a:defRPr b="1" i="0">
                <a:latin typeface="Gotham Narrow Bold" pitchFamily="50" charset="0"/>
                <a:ea typeface="Gotham Narrow Bold" pitchFamily="50" charset="0"/>
                <a:cs typeface="Gotham Narrow Bold" pitchFamily="50" charset="0"/>
              </a:defRPr>
            </a:lvl2pPr>
            <a:lvl3pPr>
              <a:defRPr b="0" i="0">
                <a:latin typeface="Gotham Narrow Light" charset="0"/>
                <a:ea typeface="Gotham Narrow Light" charset="0"/>
                <a:cs typeface="Gotham Narrow Light" charset="0"/>
              </a:defRPr>
            </a:lvl3pPr>
            <a:lvl4pPr>
              <a:defRPr>
                <a:latin typeface="Chronicle Text G1 Roman" charset="0"/>
              </a:defRPr>
            </a:lvl4pPr>
            <a:lvl5pPr>
              <a:defRPr>
                <a:latin typeface="Chronicle Text G1 Roman" charset="0"/>
              </a:defRPr>
            </a:lvl5pPr>
          </a:lstStyle>
          <a:p>
            <a:pPr lvl="0"/>
            <a:r>
              <a:rPr lang="en-AU" dirty="0"/>
              <a:t>Click to edit Master text styles</a:t>
            </a:r>
          </a:p>
          <a:p>
            <a:pPr lvl="1"/>
            <a:r>
              <a:rPr lang="en-AU" dirty="0"/>
              <a:t>Second level</a:t>
            </a:r>
          </a:p>
          <a:p>
            <a:pPr lvl="2"/>
            <a:r>
              <a:rPr lang="en-AU" dirty="0"/>
              <a:t>Third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1" i="0">
                <a:latin typeface="Gotham Narrow Bold" pitchFamily="50" charset="0"/>
                <a:ea typeface="Gotham Narrow Bold" pitchFamily="50" charset="0"/>
                <a:cs typeface="Gotham Narrow Bold" pitchFamily="50" charset="0"/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1" i="0">
                <a:latin typeface="Gotham Narrow Bold" pitchFamily="50" charset="0"/>
                <a:ea typeface="Gotham Narrow Bold" pitchFamily="50" charset="0"/>
                <a:cs typeface="Gotham Narrow Bold" pitchFamily="50" charset="0"/>
              </a:defRPr>
            </a:lvl1pPr>
          </a:lstStyle>
          <a:p>
            <a:endParaRPr lang="en-A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 i="0">
                <a:latin typeface="Gotham Narrow" charset="0"/>
                <a:ea typeface="Gotham Narrow" charset="0"/>
                <a:cs typeface="Gotham Narrow" charset="0"/>
              </a:defRPr>
            </a:lvl1pPr>
          </a:lstStyle>
          <a:p>
            <a:r>
              <a:rPr lang="en-AU" dirty="0">
                <a:latin typeface="Gotham Narrow Bold" pitchFamily="50" charset="0"/>
              </a:rPr>
              <a:t>PAGE </a:t>
            </a:r>
            <a:fld id="{C9EE3F8F-BFD3-9842-9D76-CADACBFBDD00}" type="slidenum">
              <a:rPr lang="en-AU" smtClean="0">
                <a:latin typeface="Gotham Narrow Bold" pitchFamily="50" charset="0"/>
              </a:rPr>
              <a:pPr/>
              <a:t>‹#›</a:t>
            </a:fld>
            <a:r>
              <a:rPr lang="en-AU" dirty="0">
                <a:latin typeface="Gotham Narrow Bold" pitchFamily="50" charset="0"/>
              </a:rPr>
              <a:t>R</a:t>
            </a:r>
          </a:p>
        </p:txBody>
      </p:sp>
      <p:sp>
        <p:nvSpPr>
          <p:cNvPr id="10" name="Chart Placeholder 9"/>
          <p:cNvSpPr>
            <a:spLocks noGrp="1"/>
          </p:cNvSpPr>
          <p:nvPr>
            <p:ph type="chart" sz="quarter" idx="13"/>
          </p:nvPr>
        </p:nvSpPr>
        <p:spPr>
          <a:xfrm>
            <a:off x="6348413" y="1044575"/>
            <a:ext cx="5183187" cy="516572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409107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hronicle Text G1" pitchFamily="50" charset="0"/>
              </a:defRPr>
            </a:lvl1pPr>
          </a:lstStyle>
          <a:p>
            <a:r>
              <a:rPr lang="en-AU" dirty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81171" y="1871498"/>
            <a:ext cx="7150428" cy="1227302"/>
          </a:xfrm>
        </p:spPr>
        <p:txBody>
          <a:bodyPr/>
          <a:lstStyle>
            <a:lvl1pPr>
              <a:defRPr>
                <a:latin typeface="Chronicle Text G1" pitchFamily="50" charset="0"/>
              </a:defRPr>
            </a:lvl1pPr>
            <a:lvl2pPr>
              <a:defRPr b="1" i="0">
                <a:latin typeface="Gotham Narrow Bold" pitchFamily="50" charset="0"/>
                <a:ea typeface="Gotham Narrow Bold" pitchFamily="50" charset="0"/>
                <a:cs typeface="Gotham Narrow Bold" pitchFamily="50" charset="0"/>
              </a:defRPr>
            </a:lvl2pPr>
            <a:lvl3pPr>
              <a:defRPr b="0" i="0">
                <a:latin typeface="Gotham Narrow Light" charset="0"/>
                <a:ea typeface="Gotham Narrow Light" charset="0"/>
                <a:cs typeface="Gotham Narrow Light" charset="0"/>
              </a:defRPr>
            </a:lvl3pPr>
            <a:lvl4pPr>
              <a:defRPr>
                <a:latin typeface="Chronicle Text G1 Roman" charset="0"/>
              </a:defRPr>
            </a:lvl4pPr>
            <a:lvl5pPr>
              <a:defRPr>
                <a:latin typeface="Chronicle Text G1 Roman" charset="0"/>
              </a:defRPr>
            </a:lvl5pPr>
          </a:lstStyle>
          <a:p>
            <a:pPr lvl="0"/>
            <a:r>
              <a:rPr lang="en-AU" dirty="0"/>
              <a:t>Click to edit Master text styles</a:t>
            </a:r>
          </a:p>
          <a:p>
            <a:pPr lvl="1"/>
            <a:r>
              <a:rPr lang="en-AU" dirty="0"/>
              <a:t>Second level</a:t>
            </a:r>
          </a:p>
          <a:p>
            <a:pPr lvl="2"/>
            <a:r>
              <a:rPr lang="en-AU" dirty="0"/>
              <a:t>Third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1" i="0">
                <a:latin typeface="Gotham Narrow Bold" pitchFamily="50" charset="0"/>
                <a:ea typeface="Gotham Narrow Bold" pitchFamily="50" charset="0"/>
                <a:cs typeface="Gotham Narrow Bold" pitchFamily="50" charset="0"/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1" i="0">
                <a:latin typeface="Gotham Narrow Bold" pitchFamily="50" charset="0"/>
                <a:ea typeface="Gotham Narrow Bold" pitchFamily="50" charset="0"/>
                <a:cs typeface="Gotham Narrow Bold" pitchFamily="50" charset="0"/>
              </a:defRPr>
            </a:lvl1pPr>
          </a:lstStyle>
          <a:p>
            <a:endParaRPr lang="en-A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 b="1" i="0">
                <a:latin typeface="Gotham Narrow" charset="0"/>
                <a:ea typeface="Gotham Narrow" charset="0"/>
                <a:cs typeface="Gotham Narrow" charset="0"/>
              </a:defRPr>
            </a:lvl1pPr>
          </a:lstStyle>
          <a:p>
            <a:r>
              <a:rPr lang="en-AU" dirty="0">
                <a:latin typeface="Gotham Narrow Bold" pitchFamily="50" charset="0"/>
              </a:rPr>
              <a:t>PAGE </a:t>
            </a:r>
            <a:fld id="{C9EE3F8F-BFD3-9842-9D76-CADACBFBDD00}" type="slidenum">
              <a:rPr lang="en-AU" smtClean="0">
                <a:latin typeface="Gotham Narrow Bold" pitchFamily="50" charset="0"/>
              </a:rPr>
              <a:pPr/>
              <a:t>‹#›</a:t>
            </a:fld>
            <a:endParaRPr lang="en-AU" dirty="0">
              <a:latin typeface="Gotham Narrow Bold" pitchFamily="50" charset="0"/>
            </a:endParaRPr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660401" y="1871663"/>
            <a:ext cx="3568699" cy="2865437"/>
          </a:xfrm>
        </p:spPr>
        <p:txBody>
          <a:bodyPr anchor="ctr"/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9" name="Content Placeholder 2"/>
          <p:cNvSpPr>
            <a:spLocks noGrp="1"/>
          </p:cNvSpPr>
          <p:nvPr>
            <p:ph idx="14"/>
          </p:nvPr>
        </p:nvSpPr>
        <p:spPr>
          <a:xfrm>
            <a:off x="4381171" y="3370097"/>
            <a:ext cx="3403929" cy="2827503"/>
          </a:xfrm>
        </p:spPr>
        <p:txBody>
          <a:bodyPr/>
          <a:lstStyle>
            <a:lvl1pPr>
              <a:defRPr>
                <a:latin typeface="Chronicle Text G1" pitchFamily="50" charset="0"/>
              </a:defRPr>
            </a:lvl1pPr>
            <a:lvl2pPr>
              <a:defRPr b="1" i="0">
                <a:latin typeface="Gotham Narrow Bold" pitchFamily="50" charset="0"/>
                <a:ea typeface="Gotham Narrow Bold" pitchFamily="50" charset="0"/>
                <a:cs typeface="Gotham Narrow Bold" pitchFamily="50" charset="0"/>
              </a:defRPr>
            </a:lvl2pPr>
            <a:lvl3pPr>
              <a:defRPr b="0" i="0">
                <a:latin typeface="Gotham Narrow Light" charset="0"/>
                <a:ea typeface="Gotham Narrow Light" charset="0"/>
                <a:cs typeface="Gotham Narrow Light" charset="0"/>
              </a:defRPr>
            </a:lvl3pPr>
            <a:lvl4pPr>
              <a:defRPr>
                <a:latin typeface="Chronicle Text G1 Roman" charset="0"/>
              </a:defRPr>
            </a:lvl4pPr>
            <a:lvl5pPr>
              <a:defRPr>
                <a:latin typeface="Chronicle Text G1 Roman" charset="0"/>
              </a:defRPr>
            </a:lvl5pPr>
          </a:lstStyle>
          <a:p>
            <a:pPr lvl="0"/>
            <a:r>
              <a:rPr lang="en-AU" dirty="0"/>
              <a:t>Click to edit Master text styles</a:t>
            </a:r>
          </a:p>
          <a:p>
            <a:pPr lvl="1"/>
            <a:r>
              <a:rPr lang="en-AU" dirty="0"/>
              <a:t>Second level</a:t>
            </a:r>
          </a:p>
          <a:p>
            <a:pPr lvl="2"/>
            <a:r>
              <a:rPr lang="en-AU" dirty="0"/>
              <a:t>Third level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idx="15"/>
          </p:nvPr>
        </p:nvSpPr>
        <p:spPr>
          <a:xfrm>
            <a:off x="8127671" y="3370097"/>
            <a:ext cx="3403929" cy="2827503"/>
          </a:xfrm>
        </p:spPr>
        <p:txBody>
          <a:bodyPr/>
          <a:lstStyle>
            <a:lvl1pPr>
              <a:defRPr>
                <a:latin typeface="Chronicle Text G1" pitchFamily="50" charset="0"/>
              </a:defRPr>
            </a:lvl1pPr>
            <a:lvl2pPr>
              <a:defRPr b="1" i="0">
                <a:latin typeface="Gotham Narrow Bold" pitchFamily="50" charset="0"/>
                <a:ea typeface="Gotham Narrow Bold" pitchFamily="50" charset="0"/>
                <a:cs typeface="Gotham Narrow Bold" pitchFamily="50" charset="0"/>
              </a:defRPr>
            </a:lvl2pPr>
            <a:lvl3pPr>
              <a:defRPr b="0" i="0">
                <a:latin typeface="Gotham Narrow Light" charset="0"/>
                <a:ea typeface="Gotham Narrow Light" charset="0"/>
                <a:cs typeface="Gotham Narrow Light" charset="0"/>
              </a:defRPr>
            </a:lvl3pPr>
            <a:lvl4pPr>
              <a:defRPr>
                <a:latin typeface="Chronicle Text G1 Roman" charset="0"/>
              </a:defRPr>
            </a:lvl4pPr>
            <a:lvl5pPr>
              <a:defRPr>
                <a:latin typeface="Chronicle Text G1 Roman" charset="0"/>
              </a:defRPr>
            </a:lvl5pPr>
          </a:lstStyle>
          <a:p>
            <a:pPr lvl="0"/>
            <a:r>
              <a:rPr lang="en-AU" dirty="0"/>
              <a:t>Click to edit Master text styles</a:t>
            </a:r>
          </a:p>
          <a:p>
            <a:pPr lvl="1"/>
            <a:r>
              <a:rPr lang="en-AU" dirty="0"/>
              <a:t>Second level</a:t>
            </a:r>
          </a:p>
          <a:p>
            <a:pPr lvl="2"/>
            <a:r>
              <a:rPr lang="en-AU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2824371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hronicle Text G1" pitchFamily="50" charset="0"/>
              </a:defRPr>
            </a:lvl1pPr>
          </a:lstStyle>
          <a:p>
            <a:r>
              <a:rPr lang="en-AU" dirty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1" i="0">
                <a:latin typeface="Gotham Narrow Bold" pitchFamily="50" charset="0"/>
                <a:ea typeface="Gotham Narrow Bold" pitchFamily="50" charset="0"/>
                <a:cs typeface="Gotham Narrow Bold" pitchFamily="50" charset="0"/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1" i="0">
                <a:latin typeface="Gotham Narrow Bold" pitchFamily="50" charset="0"/>
                <a:ea typeface="Gotham Narrow Bold" pitchFamily="50" charset="0"/>
                <a:cs typeface="Gotham Narrow Bold" pitchFamily="50" charset="0"/>
              </a:defRPr>
            </a:lvl1pPr>
          </a:lstStyle>
          <a:p>
            <a:endParaRPr lang="en-A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 b="1" i="0">
                <a:latin typeface="Gotham Narrow" charset="0"/>
                <a:ea typeface="Gotham Narrow" charset="0"/>
                <a:cs typeface="Gotham Narrow" charset="0"/>
              </a:defRPr>
            </a:lvl1pPr>
          </a:lstStyle>
          <a:p>
            <a:r>
              <a:rPr lang="en-AU" dirty="0">
                <a:latin typeface="Gotham Narrow Bold" pitchFamily="50" charset="0"/>
              </a:rPr>
              <a:t>PAGE </a:t>
            </a:r>
            <a:fld id="{C9EE3F8F-BFD3-9842-9D76-CADACBFBDD00}" type="slidenum">
              <a:rPr lang="en-AU" smtClean="0">
                <a:latin typeface="Gotham Narrow Bold" pitchFamily="50" charset="0"/>
              </a:rPr>
              <a:pPr/>
              <a:t>‹#›</a:t>
            </a:fld>
            <a:endParaRPr lang="en-AU" dirty="0">
              <a:latin typeface="Gotham Narrow Bold" pitchFamily="50" charset="0"/>
            </a:endParaRPr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660401" y="1871663"/>
            <a:ext cx="3568699" cy="1252537"/>
          </a:xfrm>
        </p:spPr>
        <p:txBody>
          <a:bodyPr anchor="ctr"/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11" name="Picture Placeholder 9"/>
          <p:cNvSpPr>
            <a:spLocks noGrp="1"/>
          </p:cNvSpPr>
          <p:nvPr>
            <p:ph type="pic" sz="quarter" idx="14"/>
          </p:nvPr>
        </p:nvSpPr>
        <p:spPr>
          <a:xfrm>
            <a:off x="660401" y="3268663"/>
            <a:ext cx="3568699" cy="2979737"/>
          </a:xfrm>
        </p:spPr>
        <p:txBody>
          <a:bodyPr anchor="ctr"/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14" name="Picture Placeholder 9"/>
          <p:cNvSpPr>
            <a:spLocks noGrp="1"/>
          </p:cNvSpPr>
          <p:nvPr>
            <p:ph type="pic" sz="quarter" idx="15"/>
          </p:nvPr>
        </p:nvSpPr>
        <p:spPr>
          <a:xfrm>
            <a:off x="4394201" y="1871663"/>
            <a:ext cx="3390899" cy="2662237"/>
          </a:xfrm>
        </p:spPr>
        <p:txBody>
          <a:bodyPr anchor="ctr"/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15" name="Picture Placeholder 9"/>
          <p:cNvSpPr>
            <a:spLocks noGrp="1"/>
          </p:cNvSpPr>
          <p:nvPr>
            <p:ph type="pic" sz="quarter" idx="16"/>
          </p:nvPr>
        </p:nvSpPr>
        <p:spPr>
          <a:xfrm>
            <a:off x="4394201" y="4673600"/>
            <a:ext cx="3390899" cy="1574800"/>
          </a:xfrm>
        </p:spPr>
        <p:txBody>
          <a:bodyPr anchor="ctr"/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16" name="Picture Placeholder 9"/>
          <p:cNvSpPr>
            <a:spLocks noGrp="1"/>
          </p:cNvSpPr>
          <p:nvPr>
            <p:ph type="pic" sz="quarter" idx="17"/>
          </p:nvPr>
        </p:nvSpPr>
        <p:spPr>
          <a:xfrm>
            <a:off x="7950201" y="1871663"/>
            <a:ext cx="3581399" cy="4376737"/>
          </a:xfrm>
        </p:spPr>
        <p:txBody>
          <a:bodyPr anchor="ctr"/>
          <a:lstStyle>
            <a:lvl1pPr algn="ctr"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51598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3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864"/>
            <a:ext cx="4405159" cy="68580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3565" y="356258"/>
            <a:ext cx="1205994" cy="51741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3901" y="1224148"/>
            <a:ext cx="3526312" cy="401042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472" y="391883"/>
            <a:ext cx="1217897" cy="52251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9520" y="1634834"/>
            <a:ext cx="2959920" cy="3614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14995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60070" y="1010537"/>
            <a:ext cx="10871529" cy="687634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AU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0070" y="1871498"/>
            <a:ext cx="10871529" cy="430841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AU" dirty="0"/>
              <a:t>Click to edit Master text styles</a:t>
            </a:r>
          </a:p>
          <a:p>
            <a:pPr lvl="1"/>
            <a:r>
              <a:rPr lang="en-AU" dirty="0"/>
              <a:t>Second level</a:t>
            </a:r>
          </a:p>
          <a:p>
            <a:pPr lvl="2"/>
            <a:r>
              <a:rPr lang="en-AU" dirty="0"/>
              <a:t>Third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8813" y="6519864"/>
            <a:ext cx="2743200" cy="201612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700" b="1" i="0">
                <a:solidFill>
                  <a:schemeClr val="tx2"/>
                </a:solidFill>
                <a:latin typeface="Gotham Narrow Bold" pitchFamily="50" charset="0"/>
                <a:ea typeface="Gotham Narrow Bold" pitchFamily="50" charset="0"/>
                <a:cs typeface="Gotham Narrow Bold" pitchFamily="50" charset="0"/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8813" y="391883"/>
            <a:ext cx="4114800" cy="182562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lang="en-US" sz="700" b="1" i="0" kern="1200" dirty="0">
                <a:solidFill>
                  <a:schemeClr val="tx2"/>
                </a:solidFill>
                <a:latin typeface="Gotham Narrow Bold" pitchFamily="50" charset="0"/>
                <a:ea typeface="Gotham Narrow Bold" pitchFamily="50" charset="0"/>
                <a:cs typeface="Gotham Narrow Bold" pitchFamily="50" charset="0"/>
              </a:defRPr>
            </a:lvl1pPr>
          </a:lstStyle>
          <a:p>
            <a:endParaRPr lang="en-A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88400" y="6519863"/>
            <a:ext cx="2743200" cy="201613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lang="en-US" sz="700" b="1" i="0" kern="1200" smtClean="0">
                <a:solidFill>
                  <a:schemeClr val="tx2"/>
                </a:solidFill>
                <a:latin typeface="Gotham Narrow Book" charset="0"/>
                <a:ea typeface="Gotham Narrow Book" charset="0"/>
                <a:cs typeface="Gotham Narrow Book" charset="0"/>
              </a:defRPr>
            </a:lvl1pPr>
          </a:lstStyle>
          <a:p>
            <a:r>
              <a:rPr lang="en-US"/>
              <a:t>PAGE </a:t>
            </a:r>
            <a:fld id="{C9EE3F8F-BFD3-9842-9D76-CADACBFBDD00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7400" y="391883"/>
            <a:ext cx="1217897" cy="522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66254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4" r:id="rId12"/>
    <p:sldLayoutId id="2147483673" r:id="rId13"/>
    <p:sldLayoutId id="2147483672" r:id="rId14"/>
    <p:sldLayoutId id="2147483650" r:id="rId15"/>
    <p:sldLayoutId id="2147483675" r:id="rId16"/>
    <p:sldLayoutId id="2147483676" r:id="rId17"/>
    <p:sldLayoutId id="2147483677" r:id="rId18"/>
    <p:sldLayoutId id="2147483678" r:id="rId19"/>
    <p:sldLayoutId id="2147483682" r:id="rId20"/>
    <p:sldLayoutId id="2147483683" r:id="rId21"/>
    <p:sldLayoutId id="2147483684" r:id="rId22"/>
    <p:sldLayoutId id="2147483679" r:id="rId23"/>
    <p:sldLayoutId id="2147483680" r:id="rId24"/>
    <p:sldLayoutId id="2147483681" r:id="rId25"/>
  </p:sldLayoutIdLst>
  <p:hf hdr="0" ftr="0" dt="0"/>
  <p:txStyles>
    <p:titleStyle>
      <a:lvl1pPr algn="l" defTabSz="914400" rtl="0" eaLnBrk="1" latinLnBrk="0" hangingPunct="1">
        <a:lnSpc>
          <a:spcPts val="2700"/>
        </a:lnSpc>
        <a:spcBef>
          <a:spcPct val="0"/>
        </a:spcBef>
        <a:buNone/>
        <a:defRPr sz="2500" kern="1200">
          <a:solidFill>
            <a:schemeClr val="tx2"/>
          </a:solidFill>
          <a:latin typeface="Chronicle Text G1" pitchFamily="50" charset="0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ts val="2200"/>
        </a:lnSpc>
        <a:spcBef>
          <a:spcPts val="0"/>
        </a:spcBef>
        <a:spcAft>
          <a:spcPts val="1300"/>
        </a:spcAft>
        <a:buFont typeface="Arial"/>
        <a:buNone/>
        <a:defRPr sz="2000" kern="1200">
          <a:solidFill>
            <a:schemeClr val="accent1"/>
          </a:solidFill>
          <a:latin typeface="Chronicle Text G1" pitchFamily="50" charset="0"/>
          <a:ea typeface="+mn-ea"/>
          <a:cs typeface="+mn-cs"/>
        </a:defRPr>
      </a:lvl1pPr>
      <a:lvl2pPr marL="0" indent="0" algn="l" defTabSz="914400" rtl="0" eaLnBrk="1" latinLnBrk="0" hangingPunct="1">
        <a:lnSpc>
          <a:spcPts val="1400"/>
        </a:lnSpc>
        <a:spcBef>
          <a:spcPts val="0"/>
        </a:spcBef>
        <a:buFont typeface="Arial"/>
        <a:buNone/>
        <a:tabLst/>
        <a:defRPr sz="1200" b="1" i="0" kern="1200">
          <a:solidFill>
            <a:schemeClr val="tx2"/>
          </a:solidFill>
          <a:latin typeface="Gotham Narrow Bold" pitchFamily="50" charset="0"/>
          <a:ea typeface="Gotham Narrow Bold" pitchFamily="50" charset="0"/>
          <a:cs typeface="Gotham Narrow Bold" pitchFamily="50" charset="0"/>
        </a:defRPr>
      </a:lvl2pPr>
      <a:lvl3pPr marL="11113" indent="0" algn="l" defTabSz="914400" rtl="0" eaLnBrk="1" latinLnBrk="0" hangingPunct="1">
        <a:lnSpc>
          <a:spcPts val="1400"/>
        </a:lnSpc>
        <a:spcBef>
          <a:spcPts val="0"/>
        </a:spcBef>
        <a:spcAft>
          <a:spcPts val="850"/>
        </a:spcAft>
        <a:buFont typeface="Arial"/>
        <a:buNone/>
        <a:tabLst/>
        <a:defRPr sz="1200" b="0" i="0" kern="1200">
          <a:solidFill>
            <a:schemeClr val="tx1"/>
          </a:solidFill>
          <a:latin typeface="Gotham Narrow Light" charset="0"/>
          <a:ea typeface="Gotham Narrow Light" charset="0"/>
          <a:cs typeface="Gotham Narrow Light" charset="0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/>
        <a:buNone/>
        <a:defRPr sz="1800" kern="1200">
          <a:solidFill>
            <a:schemeClr val="tx1"/>
          </a:solidFill>
          <a:latin typeface="Chronicle Text G1 Roman" charset="0"/>
          <a:ea typeface="+mn-ea"/>
          <a:cs typeface="+mn-cs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/>
        <a:buNone/>
        <a:defRPr sz="1800" kern="1200">
          <a:solidFill>
            <a:schemeClr val="tx1"/>
          </a:solidFill>
          <a:latin typeface="Chronicle Text G1 Roman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68" userDrawn="1">
          <p15:clr>
            <a:srgbClr val="F26B43"/>
          </p15:clr>
        </p15:guide>
        <p15:guide id="2" pos="415" userDrawn="1">
          <p15:clr>
            <a:srgbClr val="F26B43"/>
          </p15:clr>
        </p15:guide>
        <p15:guide id="3" orient="horz" pos="4107" userDrawn="1">
          <p15:clr>
            <a:srgbClr val="F26B43"/>
          </p15:clr>
        </p15:guide>
        <p15:guide id="4" orient="horz" pos="640" userDrawn="1">
          <p15:clr>
            <a:srgbClr val="F26B43"/>
          </p15:clr>
        </p15:guide>
        <p15:guide id="5" pos="7264" userDrawn="1">
          <p15:clr>
            <a:srgbClr val="F26B43"/>
          </p15:clr>
        </p15:guide>
        <p15:guide id="6" pos="3681" userDrawn="1">
          <p15:clr>
            <a:srgbClr val="F26B43"/>
          </p15:clr>
        </p15:guide>
        <p15:guide id="7" pos="3999" userDrawn="1">
          <p15:clr>
            <a:srgbClr val="F26B43"/>
          </p15:clr>
        </p15:guide>
        <p15:guide id="8" orient="horz" pos="3904" userDrawn="1">
          <p15:clr>
            <a:srgbClr val="F26B43"/>
          </p15:clr>
        </p15:guide>
        <p15:guide id="9" orient="horz" pos="1072" userDrawn="1">
          <p15:clr>
            <a:srgbClr val="F26B43"/>
          </p15:clr>
        </p15:guide>
        <p15:guide id="10" orient="horz" pos="116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15.png"/><Relationship Id="rId11" Type="http://schemas.openxmlformats.org/officeDocument/2006/relationships/image" Target="../media/image20.png"/><Relationship Id="rId5" Type="http://schemas.openxmlformats.org/officeDocument/2006/relationships/image" Target="../media/image14.png"/><Relationship Id="rId10" Type="http://schemas.openxmlformats.org/officeDocument/2006/relationships/image" Target="../media/image19.tif"/><Relationship Id="rId4" Type="http://schemas.openxmlformats.org/officeDocument/2006/relationships/image" Target="../media/image13.png"/><Relationship Id="rId9" Type="http://schemas.openxmlformats.org/officeDocument/2006/relationships/image" Target="../media/image18.ti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tif"/><Relationship Id="rId2" Type="http://schemas.openxmlformats.org/officeDocument/2006/relationships/image" Target="../media/image27.tif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29.ti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tif"/><Relationship Id="rId2" Type="http://schemas.openxmlformats.org/officeDocument/2006/relationships/image" Target="../media/image30.tif"/><Relationship Id="rId1" Type="http://schemas.openxmlformats.org/officeDocument/2006/relationships/slideLayout" Target="../slideLayouts/slideLayout19.xml"/><Relationship Id="rId5" Type="http://schemas.microsoft.com/office/2007/relationships/hdphoto" Target="../media/hdphoto1.wdp"/><Relationship Id="rId4" Type="http://schemas.openxmlformats.org/officeDocument/2006/relationships/image" Target="../media/image32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tif"/><Relationship Id="rId2" Type="http://schemas.openxmlformats.org/officeDocument/2006/relationships/image" Target="../media/image33.tif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35.ti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9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9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40.tif"/><Relationship Id="rId4" Type="http://schemas.openxmlformats.org/officeDocument/2006/relationships/image" Target="../media/image39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55431" y="1196752"/>
            <a:ext cx="10265105" cy="1655192"/>
          </a:xfrm>
        </p:spPr>
        <p:txBody>
          <a:bodyPr/>
          <a:lstStyle/>
          <a:p>
            <a:pPr algn="l"/>
            <a:r>
              <a:rPr lang="en-AU" sz="3600" dirty="0">
                <a:latin typeface="+mn-lt"/>
              </a:rPr>
              <a:t>Next-generation Latent Fingermark Detection Using Functionalised Silicon Oxide Nanoparticles</a:t>
            </a: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655430" y="3015450"/>
            <a:ext cx="10872000" cy="306034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ctr" defTabSz="914400" rtl="0" eaLnBrk="1" latinLnBrk="0" hangingPunct="1">
              <a:lnSpc>
                <a:spcPts val="6500"/>
              </a:lnSpc>
              <a:spcBef>
                <a:spcPct val="0"/>
              </a:spcBef>
              <a:buNone/>
              <a:defRPr sz="6500" b="1" i="0" kern="1200">
                <a:solidFill>
                  <a:schemeClr val="bg1"/>
                </a:solidFill>
                <a:latin typeface="Gotham Narrow Bold" pitchFamily="50" charset="0"/>
                <a:ea typeface="Gotham Narrow Bold" pitchFamily="50" charset="0"/>
                <a:cs typeface="Gotham Narrow Bold" pitchFamily="50" charset="0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en-AU" sz="2000" b="0" dirty="0">
                <a:latin typeface="+mn-lt"/>
                <a:ea typeface="Gotham Narrow Book" charset="0"/>
                <a:cs typeface="Gotham Narrow Book" charset="0"/>
              </a:rPr>
              <a:t>Timothy Lee</a:t>
            </a:r>
          </a:p>
          <a:p>
            <a:pPr algn="l">
              <a:lnSpc>
                <a:spcPct val="100000"/>
              </a:lnSpc>
            </a:pPr>
            <a:endParaRPr lang="en-AU" sz="2000" b="0" dirty="0">
              <a:latin typeface="+mn-lt"/>
              <a:ea typeface="Gotham Narrow Book" charset="0"/>
              <a:cs typeface="Gotham Narrow Book" charset="0"/>
            </a:endParaRPr>
          </a:p>
          <a:p>
            <a:pPr algn="l">
              <a:lnSpc>
                <a:spcPct val="100000"/>
              </a:lnSpc>
            </a:pPr>
            <a:r>
              <a:rPr lang="en-AU" sz="1600" b="0" dirty="0">
                <a:latin typeface="+mn-lt"/>
                <a:ea typeface="Gotham Narrow Book" charset="0"/>
                <a:cs typeface="Gotham Narrow Book" charset="0"/>
              </a:rPr>
              <a:t>PhD Candidate</a:t>
            </a:r>
          </a:p>
          <a:p>
            <a:pPr algn="l">
              <a:lnSpc>
                <a:spcPct val="100000"/>
              </a:lnSpc>
            </a:pPr>
            <a:r>
              <a:rPr lang="en-AU" sz="1600" b="0" dirty="0">
                <a:latin typeface="+mn-lt"/>
                <a:ea typeface="Gotham Narrow Book" charset="0"/>
                <a:cs typeface="Gotham Narrow Book" charset="0"/>
              </a:rPr>
              <a:t>Western Sydney University, School of Science and Health</a:t>
            </a:r>
          </a:p>
          <a:p>
            <a:pPr algn="l">
              <a:lnSpc>
                <a:spcPct val="100000"/>
              </a:lnSpc>
            </a:pPr>
            <a:endParaRPr lang="en-AU" sz="2000" b="0" dirty="0">
              <a:latin typeface="+mn-lt"/>
              <a:ea typeface="Gotham Narrow Book" charset="0"/>
              <a:cs typeface="Gotham Narrow Book" charset="0"/>
            </a:endParaRPr>
          </a:p>
          <a:p>
            <a:pPr algn="l">
              <a:lnSpc>
                <a:spcPct val="100000"/>
              </a:lnSpc>
            </a:pPr>
            <a:r>
              <a:rPr lang="en-AU" sz="1800" b="0" dirty="0" err="1">
                <a:latin typeface="+mn-lt"/>
                <a:ea typeface="Gotham Narrow Book" charset="0"/>
                <a:cs typeface="Gotham Narrow Book" charset="0"/>
              </a:rPr>
              <a:t>Prof.</a:t>
            </a:r>
            <a:r>
              <a:rPr lang="en-AU" sz="1800" b="0" dirty="0">
                <a:latin typeface="+mn-lt"/>
                <a:ea typeface="Gotham Narrow Book" charset="0"/>
                <a:cs typeface="Gotham Narrow Book" charset="0"/>
              </a:rPr>
              <a:t> Chris Lennard </a:t>
            </a:r>
            <a:r>
              <a:rPr lang="en-AU" sz="1800" b="0" baseline="30000" dirty="0">
                <a:latin typeface="+mn-lt"/>
                <a:ea typeface="Gotham Narrow Book" charset="0"/>
                <a:cs typeface="Gotham Narrow Book" charset="0"/>
              </a:rPr>
              <a:t>1</a:t>
            </a:r>
          </a:p>
          <a:p>
            <a:pPr algn="l">
              <a:lnSpc>
                <a:spcPct val="100000"/>
              </a:lnSpc>
            </a:pPr>
            <a:r>
              <a:rPr lang="en-AU" sz="1800" b="0" dirty="0" err="1">
                <a:latin typeface="+mn-lt"/>
                <a:ea typeface="Gotham Narrow Book" charset="0"/>
                <a:cs typeface="Gotham Narrow Book" charset="0"/>
              </a:rPr>
              <a:t>Prof.</a:t>
            </a:r>
            <a:r>
              <a:rPr lang="en-AU" sz="1800" b="0" dirty="0">
                <a:latin typeface="+mn-lt"/>
                <a:ea typeface="Gotham Narrow Book" charset="0"/>
                <a:cs typeface="Gotham Narrow Book" charset="0"/>
              </a:rPr>
              <a:t> Claude Roux </a:t>
            </a:r>
            <a:r>
              <a:rPr lang="en-AU" sz="1800" b="0" baseline="30000" dirty="0">
                <a:latin typeface="+mn-lt"/>
                <a:ea typeface="Gotham Narrow Book" charset="0"/>
                <a:cs typeface="Gotham Narrow Book" charset="0"/>
              </a:rPr>
              <a:t>2</a:t>
            </a:r>
            <a:endParaRPr lang="en-AU" sz="1800" b="0" dirty="0">
              <a:latin typeface="+mn-lt"/>
              <a:ea typeface="Gotham Narrow Book" charset="0"/>
              <a:cs typeface="Gotham Narrow Book" charset="0"/>
            </a:endParaRPr>
          </a:p>
          <a:p>
            <a:pPr algn="l">
              <a:lnSpc>
                <a:spcPct val="100000"/>
              </a:lnSpc>
            </a:pPr>
            <a:r>
              <a:rPr lang="en-AU" sz="1800" b="0" dirty="0">
                <a:latin typeface="+mn-lt"/>
                <a:ea typeface="Gotham Narrow Book" charset="0"/>
                <a:cs typeface="Gotham Narrow Book" charset="0"/>
              </a:rPr>
              <a:t>Dr Sébastien </a:t>
            </a:r>
            <a:r>
              <a:rPr lang="en-AU" sz="1800" b="0" dirty="0" err="1">
                <a:latin typeface="+mn-lt"/>
                <a:ea typeface="Gotham Narrow Book" charset="0"/>
                <a:cs typeface="Gotham Narrow Book" charset="0"/>
              </a:rPr>
              <a:t>Moret</a:t>
            </a:r>
            <a:r>
              <a:rPr lang="en-AU" sz="1800" b="0" dirty="0">
                <a:latin typeface="+mn-lt"/>
                <a:ea typeface="Gotham Narrow Book" charset="0"/>
                <a:cs typeface="Gotham Narrow Book" charset="0"/>
              </a:rPr>
              <a:t> </a:t>
            </a:r>
            <a:r>
              <a:rPr lang="en-AU" sz="1800" b="0" baseline="30000" dirty="0">
                <a:latin typeface="+mn-lt"/>
                <a:ea typeface="Gotham Narrow Book" charset="0"/>
                <a:cs typeface="Gotham Narrow Book" charset="0"/>
              </a:rPr>
              <a:t>2</a:t>
            </a:r>
          </a:p>
          <a:p>
            <a:pPr algn="l">
              <a:lnSpc>
                <a:spcPct val="100000"/>
              </a:lnSpc>
            </a:pPr>
            <a:r>
              <a:rPr lang="en-AU" sz="1800" b="0" dirty="0">
                <a:latin typeface="+mn-lt"/>
                <a:ea typeface="Gotham Narrow Book" charset="0"/>
                <a:cs typeface="Gotham Narrow Book" charset="0"/>
              </a:rPr>
              <a:t>Dr </a:t>
            </a:r>
            <a:r>
              <a:rPr lang="en-AU" sz="1800" b="0" dirty="0" err="1">
                <a:latin typeface="+mn-lt"/>
                <a:ea typeface="Gotham Narrow Book" charset="0"/>
                <a:cs typeface="Gotham Narrow Book" charset="0"/>
              </a:rPr>
              <a:t>Fehmida</a:t>
            </a:r>
            <a:r>
              <a:rPr lang="en-AU" sz="1800" b="0" dirty="0">
                <a:latin typeface="+mn-lt"/>
                <a:ea typeface="Gotham Narrow Book" charset="0"/>
                <a:cs typeface="Gotham Narrow Book" charset="0"/>
              </a:rPr>
              <a:t> </a:t>
            </a:r>
            <a:r>
              <a:rPr lang="en-AU" sz="1800" b="0" dirty="0" err="1">
                <a:latin typeface="+mn-lt"/>
                <a:ea typeface="Gotham Narrow Book" charset="0"/>
                <a:cs typeface="Gotham Narrow Book" charset="0"/>
              </a:rPr>
              <a:t>Kanodarwala</a:t>
            </a:r>
            <a:r>
              <a:rPr lang="en-AU" sz="1800" b="0" dirty="0">
                <a:latin typeface="+mn-lt"/>
                <a:ea typeface="Gotham Narrow Book" charset="0"/>
                <a:cs typeface="Gotham Narrow Book" charset="0"/>
              </a:rPr>
              <a:t> </a:t>
            </a:r>
            <a:r>
              <a:rPr lang="en-AU" sz="1800" b="0" baseline="30000" dirty="0">
                <a:latin typeface="+mn-lt"/>
                <a:ea typeface="Gotham Narrow Book" charset="0"/>
                <a:cs typeface="Gotham Narrow Book" charset="0"/>
              </a:rPr>
              <a:t>2</a:t>
            </a:r>
          </a:p>
          <a:p>
            <a:pPr algn="l">
              <a:lnSpc>
                <a:spcPct val="100000"/>
              </a:lnSpc>
            </a:pPr>
            <a:r>
              <a:rPr lang="en-AU" sz="1800" b="0" dirty="0">
                <a:latin typeface="+mn-lt"/>
                <a:ea typeface="Gotham Narrow Book" charset="0"/>
                <a:cs typeface="Gotham Narrow Book" charset="0"/>
              </a:rPr>
              <a:t>Dr </a:t>
            </a:r>
            <a:r>
              <a:rPr lang="en-AU" sz="1800" b="0" dirty="0" err="1">
                <a:latin typeface="+mn-lt"/>
                <a:ea typeface="Gotham Narrow Book" charset="0"/>
                <a:cs typeface="Gotham Narrow Book" charset="0"/>
              </a:rPr>
              <a:t>Xanthe</a:t>
            </a:r>
            <a:r>
              <a:rPr lang="en-AU" sz="1800" b="0" dirty="0">
                <a:latin typeface="+mn-lt"/>
                <a:ea typeface="Gotham Narrow Book" charset="0"/>
                <a:cs typeface="Gotham Narrow Book" charset="0"/>
              </a:rPr>
              <a:t> Spindler </a:t>
            </a:r>
            <a:r>
              <a:rPr lang="en-AU" sz="1800" b="0" baseline="30000" dirty="0">
                <a:latin typeface="+mn-lt"/>
                <a:ea typeface="Gotham Narrow Book" charset="0"/>
                <a:cs typeface="Gotham Narrow Book" charset="0"/>
              </a:rPr>
              <a:t>2</a:t>
            </a:r>
            <a:r>
              <a:rPr lang="en-AU" sz="1800" b="0" dirty="0">
                <a:latin typeface="+mn-lt"/>
                <a:ea typeface="Gotham Narrow Book" charset="0"/>
                <a:cs typeface="Gotham Narrow Book" charset="0"/>
              </a:rPr>
              <a:t> </a:t>
            </a:r>
            <a:endParaRPr lang="en-AU" sz="1800" b="0" baseline="30000" dirty="0">
              <a:latin typeface="+mn-lt"/>
              <a:ea typeface="Gotham Narrow Book" charset="0"/>
              <a:cs typeface="Gotham Narrow Book" charset="0"/>
            </a:endParaRPr>
          </a:p>
          <a:p>
            <a:pPr algn="l">
              <a:lnSpc>
                <a:spcPct val="100000"/>
              </a:lnSpc>
            </a:pPr>
            <a:r>
              <a:rPr lang="en-AU" sz="1800" b="0" dirty="0">
                <a:latin typeface="+mn-lt"/>
                <a:ea typeface="Gotham Narrow Book" charset="0"/>
                <a:cs typeface="Gotham Narrow Book" charset="0"/>
              </a:rPr>
              <a:t>Dr Val </a:t>
            </a:r>
            <a:r>
              <a:rPr lang="en-AU" sz="1800" b="0" dirty="0" err="1">
                <a:latin typeface="+mn-lt"/>
                <a:ea typeface="Gotham Narrow Book" charset="0"/>
                <a:cs typeface="Gotham Narrow Book" charset="0"/>
              </a:rPr>
              <a:t>Spikmans</a:t>
            </a:r>
            <a:r>
              <a:rPr lang="en-AU" sz="1800" b="0" dirty="0">
                <a:latin typeface="+mn-lt"/>
                <a:ea typeface="Gotham Narrow Book" charset="0"/>
                <a:cs typeface="Gotham Narrow Book" charset="0"/>
              </a:rPr>
              <a:t> </a:t>
            </a:r>
            <a:r>
              <a:rPr lang="en-AU" sz="1800" b="0" baseline="30000" dirty="0">
                <a:latin typeface="+mn-lt"/>
                <a:ea typeface="Gotham Narrow Book" charset="0"/>
                <a:cs typeface="Gotham Narrow Book" charset="0"/>
              </a:rPr>
              <a:t>1</a:t>
            </a:r>
          </a:p>
          <a:p>
            <a:pPr algn="l">
              <a:lnSpc>
                <a:spcPct val="100000"/>
              </a:lnSpc>
            </a:pPr>
            <a:endParaRPr lang="en-AU" sz="2000" b="0" dirty="0">
              <a:latin typeface="+mn-lt"/>
              <a:ea typeface="Gotham Narrow Book" charset="0"/>
              <a:cs typeface="Gotham Narrow Book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655430" y="6418324"/>
            <a:ext cx="10871999" cy="341906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ctr" defTabSz="914400" rtl="0" eaLnBrk="1" latinLnBrk="0" hangingPunct="1">
              <a:lnSpc>
                <a:spcPts val="6500"/>
              </a:lnSpc>
              <a:spcBef>
                <a:spcPct val="0"/>
              </a:spcBef>
              <a:buNone/>
              <a:defRPr sz="6500" b="1" i="0" kern="1200">
                <a:solidFill>
                  <a:schemeClr val="bg1"/>
                </a:solidFill>
                <a:latin typeface="Gotham Narrow Bold" pitchFamily="50" charset="0"/>
                <a:ea typeface="Gotham Narrow Bold" pitchFamily="50" charset="0"/>
                <a:cs typeface="Gotham Narrow Bold" pitchFamily="50" charset="0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en-AU" sz="1600" b="0" dirty="0">
                <a:latin typeface="+mn-lt"/>
                <a:ea typeface="Gotham Narrow Book" charset="0"/>
                <a:cs typeface="Gotham Narrow Book" charset="0"/>
              </a:rPr>
              <a:t>ANZFSS 24</a:t>
            </a:r>
            <a:r>
              <a:rPr lang="en-AU" sz="1600" b="0" baseline="30000" dirty="0">
                <a:latin typeface="+mn-lt"/>
                <a:ea typeface="Gotham Narrow Book" charset="0"/>
                <a:cs typeface="Gotham Narrow Book" charset="0"/>
              </a:rPr>
              <a:t>th</a:t>
            </a:r>
            <a:r>
              <a:rPr lang="en-AU" sz="1600" b="0" dirty="0">
                <a:latin typeface="+mn-lt"/>
                <a:ea typeface="Gotham Narrow Book" charset="0"/>
                <a:cs typeface="Gotham Narrow Book" charset="0"/>
              </a:rPr>
              <a:t> International Symposium – 10 September 2018</a:t>
            </a: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5951985" y="5427718"/>
            <a:ext cx="5575444" cy="665578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ctr" defTabSz="914400" rtl="0" eaLnBrk="1" latinLnBrk="0" hangingPunct="1">
              <a:lnSpc>
                <a:spcPts val="6500"/>
              </a:lnSpc>
              <a:spcBef>
                <a:spcPct val="0"/>
              </a:spcBef>
              <a:buNone/>
              <a:defRPr sz="6500" b="1" i="0" kern="1200">
                <a:solidFill>
                  <a:schemeClr val="bg1"/>
                </a:solidFill>
                <a:latin typeface="Gotham Narrow Bold" pitchFamily="50" charset="0"/>
                <a:ea typeface="Gotham Narrow Bold" pitchFamily="50" charset="0"/>
                <a:cs typeface="Gotham Narrow Bold" pitchFamily="50" charset="0"/>
              </a:defRPr>
            </a:lvl1pPr>
          </a:lstStyle>
          <a:p>
            <a:pPr algn="r">
              <a:lnSpc>
                <a:spcPct val="150000"/>
              </a:lnSpc>
            </a:pPr>
            <a:r>
              <a:rPr lang="en-AU" sz="1600" b="0" i="1" baseline="30000" dirty="0">
                <a:latin typeface="+mn-lt"/>
                <a:ea typeface="Gotham Narrow Book" charset="0"/>
                <a:cs typeface="Gotham Narrow Book" charset="0"/>
              </a:rPr>
              <a:t>1</a:t>
            </a:r>
            <a:r>
              <a:rPr lang="en-AU" sz="1600" b="0" i="1" dirty="0">
                <a:latin typeface="+mn-lt"/>
                <a:ea typeface="Gotham Narrow Book" charset="0"/>
                <a:cs typeface="Gotham Narrow Book" charset="0"/>
              </a:rPr>
              <a:t> Western Sydney University, School of Science and Health</a:t>
            </a:r>
          </a:p>
          <a:p>
            <a:pPr algn="r">
              <a:lnSpc>
                <a:spcPct val="100000"/>
              </a:lnSpc>
            </a:pPr>
            <a:r>
              <a:rPr lang="en-AU" sz="1600" b="0" i="1" baseline="30000" dirty="0">
                <a:latin typeface="+mn-lt"/>
                <a:ea typeface="Gotham Narrow Book" charset="0"/>
                <a:cs typeface="Gotham Narrow Book" charset="0"/>
              </a:rPr>
              <a:t>2</a:t>
            </a:r>
            <a:r>
              <a:rPr lang="en-AU" sz="1600" b="0" i="1" dirty="0">
                <a:latin typeface="+mn-lt"/>
                <a:ea typeface="Gotham Narrow Book" charset="0"/>
                <a:cs typeface="Gotham Narrow Book" charset="0"/>
              </a:rPr>
              <a:t> University of Technology Sydney, Centre for Forensic Science </a:t>
            </a:r>
          </a:p>
        </p:txBody>
      </p:sp>
    </p:spTree>
    <p:extLst>
      <p:ext uri="{BB962C8B-B14F-4D97-AF65-F5344CB8AC3E}">
        <p14:creationId xmlns:p14="http://schemas.microsoft.com/office/powerpoint/2010/main" val="21441559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Why Silicon Oxide Nanoparticles?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31774" indent="-231774"/>
            <a:r>
              <a:rPr lang="en-AU" dirty="0"/>
              <a:t>Increasing research interest for latent </a:t>
            </a:r>
            <a:r>
              <a:rPr lang="en-AU" dirty="0" err="1"/>
              <a:t>fingermark</a:t>
            </a:r>
            <a:r>
              <a:rPr lang="en-AU" dirty="0"/>
              <a:t> detection in the past decade</a:t>
            </a:r>
          </a:p>
          <a:p>
            <a:r>
              <a:rPr lang="en-AU" dirty="0"/>
              <a:t>Small size</a:t>
            </a:r>
          </a:p>
          <a:p>
            <a:pPr lvl="1"/>
            <a:r>
              <a:rPr lang="en-AU" dirty="0"/>
              <a:t>Average diameter of around 70 – 80 nm (via reversed micro-emulsion synthesis)</a:t>
            </a:r>
            <a:r>
              <a:rPr lang="en-AU" baseline="30000" dirty="0"/>
              <a:t>[1,2]</a:t>
            </a:r>
          </a:p>
          <a:p>
            <a:r>
              <a:rPr lang="en-AU" dirty="0"/>
              <a:t>Versatile modifiable surface</a:t>
            </a:r>
          </a:p>
          <a:p>
            <a:pPr lvl="1"/>
            <a:r>
              <a:rPr lang="en-AU" dirty="0"/>
              <a:t>External layer of silanol (Si-OH) and siloxane (Si-O-Si) groups</a:t>
            </a:r>
            <a:r>
              <a:rPr lang="en-AU" baseline="30000" dirty="0"/>
              <a:t>[3]</a:t>
            </a:r>
          </a:p>
          <a:p>
            <a:r>
              <a:rPr lang="en-AU" dirty="0"/>
              <a:t>Extended optical properties</a:t>
            </a:r>
          </a:p>
          <a:p>
            <a:pPr lvl="1"/>
            <a:r>
              <a:rPr lang="en-AU" dirty="0"/>
              <a:t>Potential of using a variety of dye molecules in their inner structure</a:t>
            </a:r>
            <a:r>
              <a:rPr lang="en-AU" baseline="30000" dirty="0"/>
              <a:t>[1]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AU" dirty="0"/>
              <a:t>PAGE </a:t>
            </a:r>
            <a:fld id="{C9EE3F8F-BFD3-9842-9D76-CADACBFBDD00}" type="slidenum">
              <a:rPr lang="en-AU" smtClean="0"/>
              <a:pPr/>
              <a:t>1</a:t>
            </a:fld>
            <a:endParaRPr lang="en-AU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72706B3-1097-4844-B538-595C870D4C6E}"/>
              </a:ext>
            </a:extLst>
          </p:cNvPr>
          <p:cNvSpPr txBox="1"/>
          <p:nvPr/>
        </p:nvSpPr>
        <p:spPr>
          <a:xfrm>
            <a:off x="660070" y="6075145"/>
            <a:ext cx="97930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AU" sz="1200" dirty="0">
                <a:ea typeface="Gotham Narrow Book" charset="0"/>
                <a:cs typeface="Arial" panose="020B0604020202020204" pitchFamily="34" charset="0"/>
              </a:rPr>
              <a:t>1. </a:t>
            </a:r>
            <a:r>
              <a:rPr lang="en-AU" sz="1200" dirty="0" err="1">
                <a:ea typeface="Gotham Narrow Book" charset="0"/>
                <a:cs typeface="Arial" panose="020B0604020202020204" pitchFamily="34" charset="0"/>
              </a:rPr>
              <a:t>Moret</a:t>
            </a:r>
            <a:r>
              <a:rPr lang="en-AU" sz="1200" dirty="0">
                <a:ea typeface="Gotham Narrow Book" charset="0"/>
                <a:cs typeface="Arial" panose="020B0604020202020204" pitchFamily="34" charset="0"/>
              </a:rPr>
              <a:t>, S., </a:t>
            </a:r>
            <a:r>
              <a:rPr lang="en-AU" sz="1200" dirty="0" err="1">
                <a:ea typeface="Gotham Narrow Book" charset="0"/>
                <a:cs typeface="Arial" panose="020B0604020202020204" pitchFamily="34" charset="0"/>
              </a:rPr>
              <a:t>Bécue</a:t>
            </a:r>
            <a:r>
              <a:rPr lang="en-AU" sz="1200" dirty="0">
                <a:ea typeface="Gotham Narrow Book" charset="0"/>
                <a:cs typeface="Arial" panose="020B0604020202020204" pitchFamily="34" charset="0"/>
              </a:rPr>
              <a:t>, A. &amp; </a:t>
            </a:r>
            <a:r>
              <a:rPr lang="en-AU" sz="1200" dirty="0" err="1">
                <a:ea typeface="Gotham Narrow Book" charset="0"/>
                <a:cs typeface="Arial" panose="020B0604020202020204" pitchFamily="34" charset="0"/>
              </a:rPr>
              <a:t>Champod</a:t>
            </a:r>
            <a:r>
              <a:rPr lang="en-AU" sz="1200" dirty="0">
                <a:ea typeface="Gotham Narrow Book" charset="0"/>
                <a:cs typeface="Arial" panose="020B0604020202020204" pitchFamily="34" charset="0"/>
              </a:rPr>
              <a:t>, C. 2014, </a:t>
            </a:r>
            <a:r>
              <a:rPr lang="en-AU" sz="1200" i="1" dirty="0">
                <a:ea typeface="Gotham Narrow Book" charset="0"/>
                <a:cs typeface="Arial" panose="020B0604020202020204" pitchFamily="34" charset="0"/>
              </a:rPr>
              <a:t>Nanotechnology</a:t>
            </a:r>
            <a:r>
              <a:rPr lang="en-AU" sz="1200" dirty="0">
                <a:ea typeface="Gotham Narrow Book" charset="0"/>
                <a:cs typeface="Arial" panose="020B0604020202020204" pitchFamily="34" charset="0"/>
              </a:rPr>
              <a:t>, vol. 25, no. 42,</a:t>
            </a:r>
            <a:r>
              <a:rPr lang="en-AU" sz="1200" b="1" dirty="0">
                <a:ea typeface="Gotham Narrow Book" charset="0"/>
                <a:cs typeface="Arial" panose="020B0604020202020204" pitchFamily="34" charset="0"/>
              </a:rPr>
              <a:t> </a:t>
            </a:r>
            <a:r>
              <a:rPr lang="en-AU" sz="1200" dirty="0">
                <a:ea typeface="Gotham Narrow Book" charset="0"/>
                <a:cs typeface="Arial" panose="020B0604020202020204" pitchFamily="34" charset="0"/>
              </a:rPr>
              <a:t>p. 425502.</a:t>
            </a:r>
          </a:p>
          <a:p>
            <a:pPr algn="just"/>
            <a:r>
              <a:rPr lang="en-AU" sz="1200" dirty="0">
                <a:ea typeface="Gotham Narrow Book" charset="0"/>
                <a:cs typeface="Arial" panose="020B0604020202020204" pitchFamily="34" charset="0"/>
              </a:rPr>
              <a:t>2. </a:t>
            </a:r>
            <a:r>
              <a:rPr lang="en-AU" sz="1200" dirty="0" err="1">
                <a:ea typeface="Gotham Narrow Book" charset="0"/>
                <a:cs typeface="Arial" panose="020B0604020202020204" pitchFamily="34" charset="0"/>
              </a:rPr>
              <a:t>Moret</a:t>
            </a:r>
            <a:r>
              <a:rPr lang="en-AU" sz="1200" dirty="0">
                <a:ea typeface="Gotham Narrow Book" charset="0"/>
                <a:cs typeface="Arial" panose="020B0604020202020204" pitchFamily="34" charset="0"/>
              </a:rPr>
              <a:t>, S., </a:t>
            </a:r>
            <a:r>
              <a:rPr lang="en-AU" sz="1200" dirty="0" err="1">
                <a:ea typeface="Gotham Narrow Book" charset="0"/>
                <a:cs typeface="Arial" panose="020B0604020202020204" pitchFamily="34" charset="0"/>
              </a:rPr>
              <a:t>Bécue</a:t>
            </a:r>
            <a:r>
              <a:rPr lang="en-AU" sz="1200" dirty="0">
                <a:ea typeface="Gotham Narrow Book" charset="0"/>
                <a:cs typeface="Arial" panose="020B0604020202020204" pitchFamily="34" charset="0"/>
              </a:rPr>
              <a:t>, A. &amp; </a:t>
            </a:r>
            <a:r>
              <a:rPr lang="en-AU" sz="1200" dirty="0" err="1">
                <a:ea typeface="Gotham Narrow Book" charset="0"/>
                <a:cs typeface="Arial" panose="020B0604020202020204" pitchFamily="34" charset="0"/>
              </a:rPr>
              <a:t>Champod</a:t>
            </a:r>
            <a:r>
              <a:rPr lang="en-AU" sz="1200" dirty="0">
                <a:ea typeface="Gotham Narrow Book" charset="0"/>
                <a:cs typeface="Arial" panose="020B0604020202020204" pitchFamily="34" charset="0"/>
              </a:rPr>
              <a:t>, C. 2016, </a:t>
            </a:r>
            <a:r>
              <a:rPr lang="en-AU" sz="1200" i="1" dirty="0">
                <a:ea typeface="Gotham Narrow Book" charset="0"/>
                <a:cs typeface="Arial" panose="020B0604020202020204" pitchFamily="34" charset="0"/>
              </a:rPr>
              <a:t>Forensic Science International</a:t>
            </a:r>
            <a:r>
              <a:rPr lang="en-AU" sz="1200" dirty="0">
                <a:ea typeface="Gotham Narrow Book" charset="0"/>
                <a:cs typeface="Arial" panose="020B0604020202020204" pitchFamily="34" charset="0"/>
              </a:rPr>
              <a:t>, vol. 259, pp. 10-8.</a:t>
            </a:r>
          </a:p>
          <a:p>
            <a:pPr algn="just"/>
            <a:r>
              <a:rPr lang="en-AU" sz="1200" dirty="0">
                <a:ea typeface="Gotham Narrow Book" charset="0"/>
                <a:cs typeface="Arial" panose="020B0604020202020204" pitchFamily="34" charset="0"/>
              </a:rPr>
              <a:t>3. </a:t>
            </a:r>
            <a:r>
              <a:rPr lang="en-AU" sz="1200" dirty="0" err="1">
                <a:ea typeface="Gotham Narrow Book" charset="0"/>
                <a:cs typeface="Arial" panose="020B0604020202020204" pitchFamily="34" charset="0"/>
              </a:rPr>
              <a:t>Bécue</a:t>
            </a:r>
            <a:r>
              <a:rPr lang="en-AU" sz="1200" dirty="0">
                <a:ea typeface="Gotham Narrow Book" charset="0"/>
                <a:cs typeface="Arial" panose="020B0604020202020204" pitchFamily="34" charset="0"/>
              </a:rPr>
              <a:t>, A. &amp; </a:t>
            </a:r>
            <a:r>
              <a:rPr lang="en-AU" sz="1200" dirty="0" err="1">
                <a:ea typeface="Gotham Narrow Book" charset="0"/>
                <a:cs typeface="Arial" panose="020B0604020202020204" pitchFamily="34" charset="0"/>
              </a:rPr>
              <a:t>Cantú</a:t>
            </a:r>
            <a:r>
              <a:rPr lang="en-AU" sz="1200" dirty="0">
                <a:ea typeface="Gotham Narrow Book" charset="0"/>
                <a:cs typeface="Arial" panose="020B0604020202020204" pitchFamily="34" charset="0"/>
              </a:rPr>
              <a:t>, A. 2012, </a:t>
            </a:r>
            <a:r>
              <a:rPr lang="en-AU" sz="1200" i="1" dirty="0">
                <a:ea typeface="Gotham Narrow Book" charset="0"/>
                <a:cs typeface="Arial" panose="020B0604020202020204" pitchFamily="34" charset="0"/>
              </a:rPr>
              <a:t>Lee and </a:t>
            </a:r>
            <a:r>
              <a:rPr lang="en-AU" sz="1200" i="1" dirty="0" err="1">
                <a:ea typeface="Gotham Narrow Book" charset="0"/>
                <a:cs typeface="Arial" panose="020B0604020202020204" pitchFamily="34" charset="0"/>
              </a:rPr>
              <a:t>Gaensslen's</a:t>
            </a:r>
            <a:r>
              <a:rPr lang="en-AU" sz="1200" i="1" dirty="0">
                <a:ea typeface="Gotham Narrow Book" charset="0"/>
                <a:cs typeface="Arial" panose="020B0604020202020204" pitchFamily="34" charset="0"/>
              </a:rPr>
              <a:t> Advances in Fingerprint Technology, Third Edition</a:t>
            </a:r>
            <a:r>
              <a:rPr lang="en-AU" sz="1200" dirty="0">
                <a:ea typeface="Gotham Narrow Book" charset="0"/>
                <a:cs typeface="Arial" panose="020B0604020202020204" pitchFamily="34" charset="0"/>
              </a:rPr>
              <a:t>, CRC Press, pp. 307-80.</a:t>
            </a:r>
          </a:p>
        </p:txBody>
      </p:sp>
    </p:spTree>
    <p:extLst>
      <p:ext uri="{BB962C8B-B14F-4D97-AF65-F5344CB8AC3E}">
        <p14:creationId xmlns:p14="http://schemas.microsoft.com/office/powerpoint/2010/main" val="4270922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240123-DFC6-004A-9457-930E32038C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Previous Research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432430-5D82-3845-9E2E-ECB87456F0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31775" indent="-231775"/>
            <a:r>
              <a:rPr lang="en-AU" dirty="0"/>
              <a:t>An insight into the use of silicon oxide nanoparticles (SiO</a:t>
            </a:r>
            <a:r>
              <a:rPr lang="en-AU" baseline="-25000" dirty="0"/>
              <a:t>2</a:t>
            </a:r>
            <a:r>
              <a:rPr lang="en-AU" dirty="0"/>
              <a:t> NPs) for latent </a:t>
            </a:r>
            <a:r>
              <a:rPr lang="en-AU" dirty="0" err="1"/>
              <a:t>fingermark</a:t>
            </a:r>
            <a:r>
              <a:rPr lang="en-AU" dirty="0"/>
              <a:t> detection was published in 2016</a:t>
            </a:r>
            <a:r>
              <a:rPr lang="en-AU" baseline="30000" dirty="0"/>
              <a:t>[2]</a:t>
            </a:r>
            <a:endParaRPr lang="en-AU" dirty="0"/>
          </a:p>
          <a:p>
            <a:endParaRPr lang="en-AU" dirty="0"/>
          </a:p>
          <a:p>
            <a:pPr marL="231775" indent="-231775"/>
            <a:r>
              <a:rPr lang="en-AU" dirty="0"/>
              <a:t>A </a:t>
            </a:r>
            <a:r>
              <a:rPr lang="en-AU" dirty="0" err="1"/>
              <a:t>RuBpy</a:t>
            </a:r>
            <a:r>
              <a:rPr lang="en-AU" dirty="0"/>
              <a:t>-doped CES-functionalised SiO</a:t>
            </a:r>
            <a:r>
              <a:rPr lang="en-AU" baseline="-25000" dirty="0"/>
              <a:t>2</a:t>
            </a:r>
            <a:r>
              <a:rPr lang="en-AU" dirty="0"/>
              <a:t> NP reagent was proposed</a:t>
            </a:r>
          </a:p>
          <a:p>
            <a:endParaRPr lang="en-US" dirty="0"/>
          </a:p>
          <a:p>
            <a:r>
              <a:rPr lang="en-AU" dirty="0"/>
              <a:t>A set of detection parameters was suggested for application</a:t>
            </a:r>
          </a:p>
          <a:p>
            <a:pPr lvl="1"/>
            <a:r>
              <a:rPr lang="en-AU" dirty="0"/>
              <a:t>A working formulation with the use of the functionalised NPs to detect latent </a:t>
            </a:r>
            <a:r>
              <a:rPr lang="en-AU" dirty="0" err="1"/>
              <a:t>fingermarks</a:t>
            </a:r>
            <a:endParaRPr lang="en-A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45057C-E497-7C43-9242-B2E4A7E228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AU"/>
              <a:t>PAGE </a:t>
            </a:r>
            <a:fld id="{C9EE3F8F-BFD3-9842-9D76-CADACBFBDD00}" type="slidenum">
              <a:rPr lang="en-AU" smtClean="0"/>
              <a:pPr/>
              <a:t>2</a:t>
            </a:fld>
            <a:endParaRPr lang="en-AU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2544A9A-6554-FB4E-9761-87A67B6967FC}"/>
              </a:ext>
            </a:extLst>
          </p:cNvPr>
          <p:cNvSpPr txBox="1"/>
          <p:nvPr/>
        </p:nvSpPr>
        <p:spPr>
          <a:xfrm>
            <a:off x="660070" y="6439999"/>
            <a:ext cx="100444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AU" sz="1200" dirty="0">
                <a:ea typeface="Gotham Narrow Book" charset="0"/>
                <a:cs typeface="Gotham Narrow Book" charset="0"/>
              </a:rPr>
              <a:t>2. </a:t>
            </a:r>
            <a:r>
              <a:rPr lang="en-AU" sz="1200" dirty="0" err="1">
                <a:ea typeface="Gotham Narrow Book" charset="0"/>
                <a:cs typeface="Gotham Narrow Book" charset="0"/>
              </a:rPr>
              <a:t>Moret</a:t>
            </a:r>
            <a:r>
              <a:rPr lang="en-AU" sz="1200" dirty="0">
                <a:ea typeface="Gotham Narrow Book" charset="0"/>
                <a:cs typeface="Gotham Narrow Book" charset="0"/>
              </a:rPr>
              <a:t>, S., </a:t>
            </a:r>
            <a:r>
              <a:rPr lang="en-AU" sz="1200" dirty="0" err="1">
                <a:ea typeface="Gotham Narrow Book" charset="0"/>
                <a:cs typeface="Gotham Narrow Book" charset="0"/>
              </a:rPr>
              <a:t>Bécue</a:t>
            </a:r>
            <a:r>
              <a:rPr lang="en-AU" sz="1200" dirty="0">
                <a:ea typeface="Gotham Narrow Book" charset="0"/>
                <a:cs typeface="Gotham Narrow Book" charset="0"/>
              </a:rPr>
              <a:t>, A. &amp; </a:t>
            </a:r>
            <a:r>
              <a:rPr lang="en-AU" sz="1200" dirty="0" err="1">
                <a:ea typeface="Gotham Narrow Book" charset="0"/>
                <a:cs typeface="Gotham Narrow Book" charset="0"/>
              </a:rPr>
              <a:t>Champod</a:t>
            </a:r>
            <a:r>
              <a:rPr lang="en-AU" sz="1200" dirty="0">
                <a:ea typeface="Gotham Narrow Book" charset="0"/>
                <a:cs typeface="Gotham Narrow Book" charset="0"/>
              </a:rPr>
              <a:t>, C. 2016, </a:t>
            </a:r>
            <a:r>
              <a:rPr lang="en-AU" sz="1200" i="1" dirty="0">
                <a:ea typeface="Gotham Narrow Book" charset="0"/>
                <a:cs typeface="Gotham Narrow Book" charset="0"/>
              </a:rPr>
              <a:t>Forensic Science International</a:t>
            </a:r>
            <a:r>
              <a:rPr lang="en-AU" sz="1200" dirty="0">
                <a:ea typeface="Gotham Narrow Book" charset="0"/>
                <a:cs typeface="Gotham Narrow Book" charset="0"/>
              </a:rPr>
              <a:t>, vol. 259, pp. 10-8.</a:t>
            </a:r>
          </a:p>
        </p:txBody>
      </p:sp>
    </p:spTree>
    <p:extLst>
      <p:ext uri="{BB962C8B-B14F-4D97-AF65-F5344CB8AC3E}">
        <p14:creationId xmlns:p14="http://schemas.microsoft.com/office/powerpoint/2010/main" val="17420913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602E20-3D72-644E-AEC0-330D9987F1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Research Aims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6BD4ED-F358-8C49-9382-A5A3C0C361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0071" y="1772816"/>
            <a:ext cx="10871529" cy="4608512"/>
          </a:xfrm>
        </p:spPr>
        <p:txBody>
          <a:bodyPr/>
          <a:lstStyle/>
          <a:p>
            <a:pPr marL="231774" indent="-231774"/>
            <a:r>
              <a:rPr lang="en-AU" dirty="0"/>
              <a:t>Design and synthesise a novel SiO</a:t>
            </a:r>
            <a:r>
              <a:rPr lang="en-AU" baseline="-25000" dirty="0"/>
              <a:t>2</a:t>
            </a:r>
            <a:r>
              <a:rPr lang="en-AU" dirty="0"/>
              <a:t>-based NPs for improved </a:t>
            </a:r>
            <a:r>
              <a:rPr lang="en-AU" dirty="0" err="1"/>
              <a:t>fingermark</a:t>
            </a:r>
            <a:r>
              <a:rPr lang="en-AU" dirty="0"/>
              <a:t> detection</a:t>
            </a:r>
          </a:p>
          <a:p>
            <a:pPr indent="0">
              <a:buNone/>
            </a:pPr>
            <a:endParaRPr lang="en-AU" dirty="0"/>
          </a:p>
          <a:p>
            <a:pPr marL="231774" indent="-231774"/>
            <a:r>
              <a:rPr lang="en-AU" dirty="0"/>
              <a:t>Optimise and validate the technique for latent </a:t>
            </a:r>
            <a:r>
              <a:rPr lang="en-AU" dirty="0" err="1"/>
              <a:t>fingermark</a:t>
            </a:r>
            <a:r>
              <a:rPr lang="en-AU" dirty="0"/>
              <a:t> detection</a:t>
            </a:r>
          </a:p>
          <a:p>
            <a:endParaRPr lang="en-AU" dirty="0"/>
          </a:p>
          <a:p>
            <a:pPr marL="231774" indent="-219074"/>
            <a:r>
              <a:rPr lang="en-AU" dirty="0"/>
              <a:t>The novel and validated technique will be applicable in standard police laboratories as a user-friendly latent </a:t>
            </a:r>
            <a:r>
              <a:rPr lang="en-AU" dirty="0" err="1"/>
              <a:t>fingermark</a:t>
            </a:r>
            <a:r>
              <a:rPr lang="en-AU" dirty="0"/>
              <a:t> detection method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3CB24BE-33C0-FA40-A755-EC5E216650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AU"/>
              <a:t>PAGE </a:t>
            </a:r>
            <a:fld id="{C9EE3F8F-BFD3-9842-9D76-CADACBFBDD00}" type="slidenum">
              <a:rPr lang="en-AU" smtClean="0"/>
              <a:pPr/>
              <a:t>3</a:t>
            </a:fld>
            <a:endParaRPr lang="en-AU" dirty="0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F35FB4B5-4B67-2444-8534-8593E128D8BD}"/>
              </a:ext>
            </a:extLst>
          </p:cNvPr>
          <p:cNvSpPr txBox="1">
            <a:spLocks/>
          </p:cNvSpPr>
          <p:nvPr/>
        </p:nvSpPr>
        <p:spPr>
          <a:xfrm>
            <a:off x="660071" y="1772816"/>
            <a:ext cx="10871529" cy="460851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-228600" algn="l" defTabSz="914400" rtl="0" eaLnBrk="1" latinLnBrk="0" hangingPunct="1">
              <a:lnSpc>
                <a:spcPct val="150000"/>
              </a:lnSpc>
              <a:spcBef>
                <a:spcPts val="0"/>
              </a:spcBef>
              <a:spcAft>
                <a:spcPts val="300"/>
              </a:spcAft>
              <a:buFont typeface="Arial" charset="0"/>
              <a:buChar char="•"/>
              <a:tabLst/>
              <a:defRPr sz="2400" b="0" i="0" kern="1200">
                <a:solidFill>
                  <a:schemeClr val="tx2"/>
                </a:solidFill>
                <a:latin typeface="+mn-lt"/>
                <a:ea typeface="Gotham Narrow Book" charset="0"/>
                <a:cs typeface="Gotham Narrow Book" charset="0"/>
              </a:defRPr>
            </a:lvl1pPr>
            <a:lvl2pPr marL="542925" indent="-217488" algn="l" defTabSz="914400" rtl="0" eaLnBrk="1" latinLnBrk="0" hangingPunct="1">
              <a:lnSpc>
                <a:spcPct val="150000"/>
              </a:lnSpc>
              <a:spcBef>
                <a:spcPts val="0"/>
              </a:spcBef>
              <a:spcAft>
                <a:spcPts val="300"/>
              </a:spcAft>
              <a:buFont typeface="Arial" charset="0"/>
              <a:buChar char="•"/>
              <a:tabLst/>
              <a:defRPr sz="1800" b="0" i="0" kern="1200">
                <a:solidFill>
                  <a:schemeClr val="tx1"/>
                </a:solidFill>
                <a:latin typeface="+mn-lt"/>
                <a:ea typeface="Gotham Narrow Book" charset="0"/>
                <a:cs typeface="Gotham Narrow Book" charset="0"/>
              </a:defRPr>
            </a:lvl2pPr>
            <a:lvl3pPr marL="0" indent="0" algn="l" defTabSz="914400" rtl="0" eaLnBrk="1" latinLnBrk="0" hangingPunct="1">
              <a:lnSpc>
                <a:spcPts val="1400"/>
              </a:lnSpc>
              <a:spcBef>
                <a:spcPts val="0"/>
              </a:spcBef>
              <a:spcAft>
                <a:spcPts val="300"/>
              </a:spcAft>
              <a:buFont typeface="Arial"/>
              <a:buNone/>
              <a:tabLst/>
              <a:defRPr sz="1200" b="0" i="0" kern="1200">
                <a:solidFill>
                  <a:schemeClr val="tx1"/>
                </a:solidFill>
                <a:latin typeface="Gotham Narrow Book" charset="0"/>
                <a:ea typeface="Gotham Narrow Book" charset="0"/>
                <a:cs typeface="Gotham Narrow Book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/>
                </a:solidFill>
                <a:latin typeface="Chronicle Text G1 Roman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/>
                </a:solidFill>
                <a:latin typeface="Chronicle Text G1 Roman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31774" indent="-231774"/>
            <a:r>
              <a:rPr lang="en-AU" dirty="0"/>
              <a:t>Make something new</a:t>
            </a:r>
          </a:p>
          <a:p>
            <a:pPr marL="231774" indent="-231774"/>
            <a:endParaRPr lang="en-AU" dirty="0"/>
          </a:p>
          <a:p>
            <a:pPr marL="231774" indent="-231774"/>
            <a:r>
              <a:rPr lang="en-AU" dirty="0"/>
              <a:t>Make it work</a:t>
            </a:r>
          </a:p>
          <a:p>
            <a:endParaRPr lang="en-AU" dirty="0"/>
          </a:p>
          <a:p>
            <a:pPr marL="231774" indent="-219074"/>
            <a:r>
              <a:rPr lang="en-AU" dirty="0"/>
              <a:t>Make it better and actually usable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BDBCC45C-7D7B-EB48-B796-4B98D05F5B45}"/>
              </a:ext>
            </a:extLst>
          </p:cNvPr>
          <p:cNvSpPr txBox="1">
            <a:spLocks/>
          </p:cNvSpPr>
          <p:nvPr/>
        </p:nvSpPr>
        <p:spPr>
          <a:xfrm>
            <a:off x="660070" y="939600"/>
            <a:ext cx="10871530" cy="687634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ts val="2700"/>
              </a:lnSpc>
              <a:spcBef>
                <a:spcPct val="0"/>
              </a:spcBef>
              <a:buNone/>
              <a:defRPr sz="3200" kern="1200">
                <a:solidFill>
                  <a:schemeClr val="tx2"/>
                </a:solidFill>
                <a:latin typeface="+mn-lt"/>
                <a:ea typeface="Gotham Narrow Book" charset="0"/>
                <a:cs typeface="Gotham Narrow Book" charset="0"/>
              </a:defRPr>
            </a:lvl1pPr>
          </a:lstStyle>
          <a:p>
            <a:r>
              <a:rPr lang="en-AU" dirty="0"/>
              <a:t>Research in a Nutshell – TL;DL Version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71709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How Does It Work?</a:t>
            </a:r>
            <a:endParaRPr lang="en-AU" dirty="0">
              <a:latin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AU">
                <a:latin typeface="+mn-lt"/>
              </a:rPr>
              <a:t>PAGE </a:t>
            </a:r>
            <a:fld id="{C9EE3F8F-BFD3-9842-9D76-CADACBFBDD00}" type="slidenum">
              <a:rPr lang="en-AU" smtClean="0">
                <a:latin typeface="+mn-lt"/>
              </a:rPr>
              <a:pPr/>
              <a:t>4</a:t>
            </a:fld>
            <a:endParaRPr lang="en-AU">
              <a:latin typeface="+mn-lt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AF21D45-493D-0A43-A52E-84D537030C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4976" y="5688511"/>
            <a:ext cx="560780" cy="474348"/>
          </a:xfrm>
          <a:prstGeom prst="rect">
            <a:avLst/>
          </a:prstGeom>
        </p:spPr>
      </p:pic>
      <p:sp>
        <p:nvSpPr>
          <p:cNvPr id="6" name="Right Arrow 5">
            <a:extLst>
              <a:ext uri="{FF2B5EF4-FFF2-40B4-BE49-F238E27FC236}">
                <a16:creationId xmlns:a16="http://schemas.microsoft.com/office/drawing/2014/main" id="{9A7D6F1D-1856-2645-AA61-7649EB4EF5FA}"/>
              </a:ext>
            </a:extLst>
          </p:cNvPr>
          <p:cNvSpPr/>
          <p:nvPr/>
        </p:nvSpPr>
        <p:spPr>
          <a:xfrm>
            <a:off x="6800257" y="5807831"/>
            <a:ext cx="1291267" cy="235708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D01DCCC-888F-A742-9E79-AAA93749EA26}"/>
              </a:ext>
            </a:extLst>
          </p:cNvPr>
          <p:cNvSpPr txBox="1"/>
          <p:nvPr/>
        </p:nvSpPr>
        <p:spPr>
          <a:xfrm>
            <a:off x="1041720" y="1997866"/>
            <a:ext cx="1614083" cy="4691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2400" b="1" dirty="0">
                <a:solidFill>
                  <a:schemeClr val="tx2"/>
                </a:solidFill>
              </a:rPr>
              <a:t>Synthesis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92748AD-1BC4-6E41-BB42-9F042840A8D6}"/>
              </a:ext>
            </a:extLst>
          </p:cNvPr>
          <p:cNvSpPr txBox="1"/>
          <p:nvPr/>
        </p:nvSpPr>
        <p:spPr>
          <a:xfrm>
            <a:off x="881081" y="3668340"/>
            <a:ext cx="19353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2400" b="1" dirty="0">
                <a:solidFill>
                  <a:schemeClr val="tx2"/>
                </a:solidFill>
              </a:rPr>
              <a:t>Application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4772C7D6-9F97-0E46-88D7-93BBEA6AFBAB}"/>
              </a:ext>
            </a:extLst>
          </p:cNvPr>
          <p:cNvGrpSpPr/>
          <p:nvPr/>
        </p:nvGrpSpPr>
        <p:grpSpPr>
          <a:xfrm>
            <a:off x="3455103" y="3284984"/>
            <a:ext cx="1813762" cy="1228384"/>
            <a:chOff x="3061933" y="2566778"/>
            <a:chExt cx="1913813" cy="1296144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6D0A2742-CAE6-A44D-A979-EEF8071BB9E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061933" y="2566778"/>
              <a:ext cx="1913813" cy="1296144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2BBF99DF-021C-5940-9DFB-239B61B765A7}"/>
                </a:ext>
              </a:extLst>
            </p:cNvPr>
            <p:cNvSpPr txBox="1"/>
            <p:nvPr/>
          </p:nvSpPr>
          <p:spPr>
            <a:xfrm>
              <a:off x="3480174" y="2891685"/>
              <a:ext cx="1077329" cy="6819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AU" dirty="0"/>
                <a:t>H</a:t>
              </a:r>
              <a:r>
                <a:rPr lang="en-AU" baseline="-25000" dirty="0"/>
                <a:t>2</a:t>
              </a:r>
              <a:r>
                <a:rPr lang="en-AU" dirty="0"/>
                <a:t>O</a:t>
              </a:r>
            </a:p>
            <a:p>
              <a:pPr algn="ctr"/>
              <a:r>
                <a:rPr lang="en-AU" dirty="0"/>
                <a:t>5 min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E5B71624-4912-E14F-8716-9CC94D036FA9}"/>
              </a:ext>
            </a:extLst>
          </p:cNvPr>
          <p:cNvGrpSpPr/>
          <p:nvPr/>
        </p:nvGrpSpPr>
        <p:grpSpPr>
          <a:xfrm>
            <a:off x="6120945" y="3284984"/>
            <a:ext cx="1813762" cy="1228384"/>
            <a:chOff x="6451599" y="2566778"/>
            <a:chExt cx="1913813" cy="1296144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D65D15E4-9C73-4F47-9BE7-8D12FB9E945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451599" y="2566778"/>
              <a:ext cx="1913813" cy="1296144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B066C766-4C28-FD45-AAFB-4BAF68A02F94}"/>
                </a:ext>
              </a:extLst>
            </p:cNvPr>
            <p:cNvSpPr txBox="1"/>
            <p:nvPr/>
          </p:nvSpPr>
          <p:spPr>
            <a:xfrm>
              <a:off x="6660719" y="2891885"/>
              <a:ext cx="1495572" cy="6819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AU" dirty="0"/>
                <a:t>SiO</a:t>
              </a:r>
              <a:r>
                <a:rPr lang="en-AU" baseline="-25000" dirty="0"/>
                <a:t>2</a:t>
              </a:r>
              <a:r>
                <a:rPr lang="en-AU" dirty="0"/>
                <a:t> NPs</a:t>
              </a:r>
              <a:endParaRPr lang="en-AU" baseline="-25000" dirty="0"/>
            </a:p>
            <a:p>
              <a:pPr algn="ctr"/>
              <a:r>
                <a:rPr lang="en-AU" dirty="0"/>
                <a:t>1 hour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416E33D2-54D5-E34D-9227-28AF4E14AD3A}"/>
              </a:ext>
            </a:extLst>
          </p:cNvPr>
          <p:cNvGrpSpPr/>
          <p:nvPr/>
        </p:nvGrpSpPr>
        <p:grpSpPr>
          <a:xfrm>
            <a:off x="8788400" y="3284984"/>
            <a:ext cx="1813762" cy="1228384"/>
            <a:chOff x="9841265" y="2566778"/>
            <a:chExt cx="1913813" cy="1296144"/>
          </a:xfrm>
        </p:grpSpPr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B1BE4252-4B66-754F-A70D-6B124900369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841265" y="2566778"/>
              <a:ext cx="1913813" cy="1296144"/>
            </a:xfrm>
            <a:prstGeom prst="rect">
              <a:avLst/>
            </a:prstGeom>
          </p:spPr>
        </p:pic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79F4B8C5-633C-BE49-8B8F-0A874CD2C170}"/>
                </a:ext>
              </a:extLst>
            </p:cNvPr>
            <p:cNvSpPr txBox="1"/>
            <p:nvPr/>
          </p:nvSpPr>
          <p:spPr>
            <a:xfrm>
              <a:off x="10104956" y="2891685"/>
              <a:ext cx="1386429" cy="6819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AU" dirty="0"/>
                <a:t>H</a:t>
              </a:r>
              <a:r>
                <a:rPr lang="en-AU" baseline="-25000" dirty="0"/>
                <a:t>2</a:t>
              </a:r>
              <a:r>
                <a:rPr lang="en-AU" dirty="0"/>
                <a:t>O</a:t>
              </a:r>
            </a:p>
            <a:p>
              <a:pPr algn="ctr"/>
              <a:r>
                <a:rPr lang="en-AU" dirty="0"/>
                <a:t>5 – 10 min</a:t>
              </a:r>
            </a:p>
          </p:txBody>
        </p:sp>
      </p:grpSp>
      <p:sp>
        <p:nvSpPr>
          <p:cNvPr id="18" name="Right Arrow 17">
            <a:extLst>
              <a:ext uri="{FF2B5EF4-FFF2-40B4-BE49-F238E27FC236}">
                <a16:creationId xmlns:a16="http://schemas.microsoft.com/office/drawing/2014/main" id="{A82834F8-306F-B842-A168-1BC836F7CF66}"/>
              </a:ext>
            </a:extLst>
          </p:cNvPr>
          <p:cNvSpPr/>
          <p:nvPr/>
        </p:nvSpPr>
        <p:spPr>
          <a:xfrm>
            <a:off x="5288447" y="3761707"/>
            <a:ext cx="823131" cy="259007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9" name="Right Arrow 18">
            <a:extLst>
              <a:ext uri="{FF2B5EF4-FFF2-40B4-BE49-F238E27FC236}">
                <a16:creationId xmlns:a16="http://schemas.microsoft.com/office/drawing/2014/main" id="{00D114BE-9993-E94F-826E-234420EC8DC2}"/>
              </a:ext>
            </a:extLst>
          </p:cNvPr>
          <p:cNvSpPr/>
          <p:nvPr/>
        </p:nvSpPr>
        <p:spPr>
          <a:xfrm>
            <a:off x="7949988" y="3769670"/>
            <a:ext cx="823131" cy="259007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E040983-7F5C-2644-A5CB-BB9EF2DB36A9}"/>
              </a:ext>
            </a:extLst>
          </p:cNvPr>
          <p:cNvSpPr txBox="1"/>
          <p:nvPr/>
        </p:nvSpPr>
        <p:spPr>
          <a:xfrm>
            <a:off x="881081" y="5541912"/>
            <a:ext cx="19353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2400" b="1" dirty="0">
                <a:solidFill>
                  <a:schemeClr val="tx2"/>
                </a:solidFill>
              </a:rPr>
              <a:t>Visualisation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172D161E-55A3-A04C-B15C-9F95639678E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25630" y="1596447"/>
            <a:ext cx="839939" cy="1200277"/>
          </a:xfrm>
          <a:prstGeom prst="rect">
            <a:avLst/>
          </a:prstGeom>
        </p:spPr>
      </p:pic>
      <p:sp>
        <p:nvSpPr>
          <p:cNvPr id="22" name="Right Arrow 21">
            <a:extLst>
              <a:ext uri="{FF2B5EF4-FFF2-40B4-BE49-F238E27FC236}">
                <a16:creationId xmlns:a16="http://schemas.microsoft.com/office/drawing/2014/main" id="{760EB413-F125-A844-BAA9-805871E78007}"/>
              </a:ext>
            </a:extLst>
          </p:cNvPr>
          <p:cNvSpPr/>
          <p:nvPr/>
        </p:nvSpPr>
        <p:spPr>
          <a:xfrm>
            <a:off x="5673499" y="2114575"/>
            <a:ext cx="1291267" cy="235708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4CF89C7-8233-A940-A6F2-6B009E3FEDC0}"/>
              </a:ext>
            </a:extLst>
          </p:cNvPr>
          <p:cNvSpPr txBox="1"/>
          <p:nvPr/>
        </p:nvSpPr>
        <p:spPr>
          <a:xfrm>
            <a:off x="9393228" y="1863097"/>
            <a:ext cx="159931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400" b="1" dirty="0" err="1"/>
              <a:t>RuBpy</a:t>
            </a:r>
            <a:r>
              <a:rPr lang="en-AU" sz="1400" b="1" dirty="0"/>
              <a:t>-doped</a:t>
            </a:r>
          </a:p>
          <a:p>
            <a:r>
              <a:rPr lang="en-AU" sz="1400" b="1" dirty="0"/>
              <a:t>CES-functionalised SiO</a:t>
            </a:r>
            <a:r>
              <a:rPr lang="en-AU" sz="1400" b="1" baseline="-25000" dirty="0"/>
              <a:t>2</a:t>
            </a:r>
            <a:r>
              <a:rPr lang="en-AU" sz="1400" b="1" dirty="0"/>
              <a:t> NPs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9A66F73C-59C3-4143-802E-2C2E6AF77CB4}"/>
              </a:ext>
            </a:extLst>
          </p:cNvPr>
          <p:cNvGrpSpPr/>
          <p:nvPr/>
        </p:nvGrpSpPr>
        <p:grpSpPr>
          <a:xfrm>
            <a:off x="3365523" y="5121450"/>
            <a:ext cx="2409577" cy="1424603"/>
            <a:chOff x="3719736" y="5022131"/>
            <a:chExt cx="2409577" cy="1424603"/>
          </a:xfrm>
        </p:grpSpPr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3914D72F-96AD-1644-B188-C8D657FA5AF6}"/>
                </a:ext>
              </a:extLst>
            </p:cNvPr>
            <p:cNvGrpSpPr/>
            <p:nvPr/>
          </p:nvGrpSpPr>
          <p:grpSpPr>
            <a:xfrm>
              <a:off x="4721530" y="5212239"/>
              <a:ext cx="1407783" cy="1234495"/>
              <a:chOff x="4655840" y="1053142"/>
              <a:chExt cx="5419184" cy="4752122"/>
            </a:xfrm>
          </p:grpSpPr>
          <p:pic>
            <p:nvPicPr>
              <p:cNvPr id="27" name="Picture 26">
                <a:extLst>
                  <a:ext uri="{FF2B5EF4-FFF2-40B4-BE49-F238E27FC236}">
                    <a16:creationId xmlns:a16="http://schemas.microsoft.com/office/drawing/2014/main" id="{368971C4-53F4-C843-B976-1A828AC8228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384032" y="1053142"/>
                <a:ext cx="3690992" cy="2218781"/>
              </a:xfrm>
              <a:prstGeom prst="rect">
                <a:avLst/>
              </a:prstGeom>
            </p:spPr>
          </p:pic>
          <p:pic>
            <p:nvPicPr>
              <p:cNvPr id="28" name="Picture 27">
                <a:extLst>
                  <a:ext uri="{FF2B5EF4-FFF2-40B4-BE49-F238E27FC236}">
                    <a16:creationId xmlns:a16="http://schemas.microsoft.com/office/drawing/2014/main" id="{673A64F5-5885-B44C-A97E-7F8A7E80466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8"/>
              <a:srcRect l="9051" t="2751" r="8000" b="16401"/>
              <a:stretch/>
            </p:blipFill>
            <p:spPr>
              <a:xfrm>
                <a:off x="4655840" y="3717032"/>
                <a:ext cx="2142472" cy="2088232"/>
              </a:xfrm>
              <a:prstGeom prst="rect">
                <a:avLst/>
              </a:prstGeom>
            </p:spPr>
          </p:pic>
        </p:grpSp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0471B45B-C16A-9345-8AFB-1BF81F2BEC4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/>
            <a:srcRect r="5762" b="3700"/>
            <a:stretch/>
          </p:blipFill>
          <p:spPr>
            <a:xfrm>
              <a:off x="3719736" y="5022131"/>
              <a:ext cx="1239817" cy="978356"/>
            </a:xfrm>
            <a:prstGeom prst="rect">
              <a:avLst/>
            </a:prstGeom>
          </p:spPr>
        </p:pic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4680CF3E-85A3-BB4D-B5B6-F5AD1E5B5C9A}"/>
              </a:ext>
            </a:extLst>
          </p:cNvPr>
          <p:cNvGrpSpPr/>
          <p:nvPr/>
        </p:nvGrpSpPr>
        <p:grpSpPr>
          <a:xfrm>
            <a:off x="8361553" y="5121450"/>
            <a:ext cx="2137172" cy="1473445"/>
            <a:chOff x="8715766" y="5022131"/>
            <a:chExt cx="2137172" cy="1473445"/>
          </a:xfrm>
        </p:grpSpPr>
        <p:pic>
          <p:nvPicPr>
            <p:cNvPr id="30" name="Picture 29">
              <a:extLst>
                <a:ext uri="{FF2B5EF4-FFF2-40B4-BE49-F238E27FC236}">
                  <a16:creationId xmlns:a16="http://schemas.microsoft.com/office/drawing/2014/main" id="{6D09AAD9-D5FB-8846-AD8F-B2CF6DCE882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/>
            <a:srcRect l="9051" t="2751" r="8000" b="16401"/>
            <a:stretch/>
          </p:blipFill>
          <p:spPr>
            <a:xfrm>
              <a:off x="8715766" y="5501323"/>
              <a:ext cx="589536" cy="574611"/>
            </a:xfrm>
            <a:prstGeom prst="rect">
              <a:avLst/>
            </a:prstGeom>
          </p:spPr>
        </p:pic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9BDA6F31-1F95-E149-9C75-9945683E5A23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9467062" y="5022131"/>
              <a:ext cx="1385876" cy="1473445"/>
            </a:xfrm>
            <a:prstGeom prst="rect">
              <a:avLst/>
            </a:prstGeom>
          </p:spPr>
        </p:pic>
      </p:grpSp>
      <p:pic>
        <p:nvPicPr>
          <p:cNvPr id="32" name="Picture 31">
            <a:extLst>
              <a:ext uri="{FF2B5EF4-FFF2-40B4-BE49-F238E27FC236}">
                <a16:creationId xmlns:a16="http://schemas.microsoft.com/office/drawing/2014/main" id="{25698E7B-0532-2644-B262-0B6FDB096FE5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329878" y="1327367"/>
            <a:ext cx="2063350" cy="1645266"/>
          </a:xfrm>
          <a:prstGeom prst="rect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3A75131F-EC91-BA48-9D07-8958B5A4881C}"/>
              </a:ext>
            </a:extLst>
          </p:cNvPr>
          <p:cNvSpPr txBox="1"/>
          <p:nvPr/>
        </p:nvSpPr>
        <p:spPr>
          <a:xfrm>
            <a:off x="5859328" y="1860914"/>
            <a:ext cx="8777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1400" b="1" dirty="0"/>
              <a:t>72 hours</a:t>
            </a:r>
          </a:p>
        </p:txBody>
      </p:sp>
    </p:spTree>
    <p:extLst>
      <p:ext uri="{BB962C8B-B14F-4D97-AF65-F5344CB8AC3E}">
        <p14:creationId xmlns:p14="http://schemas.microsoft.com/office/powerpoint/2010/main" val="234612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8" grpId="0"/>
      <p:bldP spid="18" grpId="0" animBg="1"/>
      <p:bldP spid="19" grpId="0" animBg="1"/>
      <p:bldP spid="20" grpId="0"/>
      <p:bldP spid="22" grpId="0" animBg="1"/>
      <p:bldP spid="23" grpId="0"/>
      <p:bldP spid="3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659A83-1193-A846-8825-734FE65278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Concentration of the Nanoparticles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44B7D6-0FDE-7242-9BCF-0C49FA925D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0071" y="1772816"/>
            <a:ext cx="10871529" cy="4608512"/>
          </a:xfrm>
        </p:spPr>
        <p:txBody>
          <a:bodyPr/>
          <a:lstStyle/>
          <a:p>
            <a:r>
              <a:rPr lang="en-AU" dirty="0"/>
              <a:t>The functionalised NPs are diluted by half in the working formulation</a:t>
            </a:r>
            <a:r>
              <a:rPr lang="en-AU" baseline="30000" dirty="0"/>
              <a:t>[2]</a:t>
            </a:r>
            <a:endParaRPr lang="en-AU" dirty="0"/>
          </a:p>
          <a:p>
            <a:pPr lvl="1"/>
            <a:r>
              <a:rPr lang="en-AU" dirty="0"/>
              <a:t>How much is actually enough to detect latent </a:t>
            </a:r>
            <a:r>
              <a:rPr lang="en-AU" dirty="0" err="1"/>
              <a:t>fingermarks</a:t>
            </a:r>
            <a:r>
              <a:rPr lang="en-AU" dirty="0"/>
              <a:t>?</a:t>
            </a:r>
          </a:p>
          <a:p>
            <a:pPr lvl="1"/>
            <a:r>
              <a:rPr lang="en-AU" dirty="0"/>
              <a:t>An optimum concentration</a:t>
            </a:r>
          </a:p>
          <a:p>
            <a:endParaRPr lang="en-US" dirty="0"/>
          </a:p>
          <a:p>
            <a:r>
              <a:rPr lang="en-US" dirty="0"/>
              <a:t>Different NP concentrations were compared against the published formulation</a:t>
            </a:r>
            <a:r>
              <a:rPr lang="en-US" baseline="30000" dirty="0"/>
              <a:t>[2]</a:t>
            </a:r>
          </a:p>
          <a:p>
            <a:pPr lvl="1"/>
            <a:r>
              <a:rPr lang="en-US" dirty="0"/>
              <a:t>4x, 10x, 20x, 40x, 80x and 200x dilutions of the NPs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6B181A-D655-8F45-864C-48D551CD76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AU"/>
              <a:t>PAGE </a:t>
            </a:r>
            <a:fld id="{C9EE3F8F-BFD3-9842-9D76-CADACBFBDD00}" type="slidenum">
              <a:rPr lang="en-AU" smtClean="0"/>
              <a:pPr/>
              <a:t>5</a:t>
            </a:fld>
            <a:endParaRPr lang="en-AU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73ABA96-6EFB-A042-B64F-B97904443B40}"/>
              </a:ext>
            </a:extLst>
          </p:cNvPr>
          <p:cNvSpPr txBox="1"/>
          <p:nvPr/>
        </p:nvSpPr>
        <p:spPr>
          <a:xfrm>
            <a:off x="660070" y="6444477"/>
            <a:ext cx="100444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AU" sz="1200" dirty="0">
                <a:ea typeface="Gotham Narrow Book" charset="0"/>
                <a:cs typeface="Gotham Narrow Book" charset="0"/>
              </a:rPr>
              <a:t>2. </a:t>
            </a:r>
            <a:r>
              <a:rPr lang="en-AU" sz="1200" dirty="0" err="1">
                <a:ea typeface="Gotham Narrow Book" charset="0"/>
                <a:cs typeface="Gotham Narrow Book" charset="0"/>
              </a:rPr>
              <a:t>Moret</a:t>
            </a:r>
            <a:r>
              <a:rPr lang="en-AU" sz="1200" dirty="0">
                <a:ea typeface="Gotham Narrow Book" charset="0"/>
                <a:cs typeface="Gotham Narrow Book" charset="0"/>
              </a:rPr>
              <a:t>, S., </a:t>
            </a:r>
            <a:r>
              <a:rPr lang="en-AU" sz="1200" dirty="0" err="1">
                <a:ea typeface="Gotham Narrow Book" charset="0"/>
                <a:cs typeface="Gotham Narrow Book" charset="0"/>
              </a:rPr>
              <a:t>Bécue</a:t>
            </a:r>
            <a:r>
              <a:rPr lang="en-AU" sz="1200" dirty="0">
                <a:ea typeface="Gotham Narrow Book" charset="0"/>
                <a:cs typeface="Gotham Narrow Book" charset="0"/>
              </a:rPr>
              <a:t>, A. &amp; </a:t>
            </a:r>
            <a:r>
              <a:rPr lang="en-AU" sz="1200" dirty="0" err="1">
                <a:ea typeface="Gotham Narrow Book" charset="0"/>
                <a:cs typeface="Gotham Narrow Book" charset="0"/>
              </a:rPr>
              <a:t>Champod</a:t>
            </a:r>
            <a:r>
              <a:rPr lang="en-AU" sz="1200" dirty="0">
                <a:ea typeface="Gotham Narrow Book" charset="0"/>
                <a:cs typeface="Gotham Narrow Book" charset="0"/>
              </a:rPr>
              <a:t>, C. 2016, </a:t>
            </a:r>
            <a:r>
              <a:rPr lang="en-AU" sz="1200" i="1" dirty="0">
                <a:ea typeface="Gotham Narrow Book" charset="0"/>
                <a:cs typeface="Gotham Narrow Book" charset="0"/>
              </a:rPr>
              <a:t>Forensic Science International</a:t>
            </a:r>
            <a:r>
              <a:rPr lang="en-AU" sz="1200" dirty="0">
                <a:ea typeface="Gotham Narrow Book" charset="0"/>
                <a:cs typeface="Gotham Narrow Book" charset="0"/>
              </a:rPr>
              <a:t>, vol. 259, pp. 10-8.</a:t>
            </a:r>
          </a:p>
        </p:txBody>
      </p:sp>
    </p:spTree>
    <p:extLst>
      <p:ext uri="{BB962C8B-B14F-4D97-AF65-F5344CB8AC3E}">
        <p14:creationId xmlns:p14="http://schemas.microsoft.com/office/powerpoint/2010/main" val="2303095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52B05C-D6DA-934C-ACD9-B1655F63C5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Concentration of the Nanoparticles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004DBF-EB33-7E47-B084-DD543CAC58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AU"/>
              <a:t>PAGE </a:t>
            </a:r>
            <a:fld id="{C9EE3F8F-BFD3-9842-9D76-CADACBFBDD00}" type="slidenum">
              <a:rPr lang="en-AU" smtClean="0"/>
              <a:pPr/>
              <a:t>6</a:t>
            </a:fld>
            <a:endParaRPr lang="en-AU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11266A51-22FA-A14D-95EE-7D657ADF2A73}"/>
              </a:ext>
            </a:extLst>
          </p:cNvPr>
          <p:cNvGrpSpPr/>
          <p:nvPr/>
        </p:nvGrpSpPr>
        <p:grpSpPr>
          <a:xfrm>
            <a:off x="660070" y="2132856"/>
            <a:ext cx="10871531" cy="3528392"/>
            <a:chOff x="660070" y="2132856"/>
            <a:chExt cx="10871531" cy="3528392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D7DED32A-721D-2E41-AE32-603A12F82FE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36152" t="29001" r="32699" b="8000"/>
            <a:stretch/>
          </p:blipFill>
          <p:spPr>
            <a:xfrm>
              <a:off x="7866815" y="2132856"/>
              <a:ext cx="1829586" cy="3436593"/>
            </a:xfrm>
            <a:prstGeom prst="rect">
              <a:avLst/>
            </a:prstGeom>
          </p:spPr>
        </p:pic>
        <p:pic>
          <p:nvPicPr>
            <p:cNvPr id="50" name="Picture 49">
              <a:extLst>
                <a:ext uri="{FF2B5EF4-FFF2-40B4-BE49-F238E27FC236}">
                  <a16:creationId xmlns:a16="http://schemas.microsoft.com/office/drawing/2014/main" id="{A1F6D7D5-A6CD-9B49-9D99-DFF17AE147B0}"/>
                </a:ext>
              </a:extLst>
            </p:cNvPr>
            <p:cNvPicPr>
              <a:picLocks/>
            </p:cNvPicPr>
            <p:nvPr/>
          </p:nvPicPr>
          <p:blipFill rotWithShape="1">
            <a:blip r:embed="rId3"/>
            <a:srcRect l="37406" t="32161" r="33063" b="10089"/>
            <a:stretch/>
          </p:blipFill>
          <p:spPr>
            <a:xfrm>
              <a:off x="6080156" y="2132856"/>
              <a:ext cx="1801487" cy="3436593"/>
            </a:xfrm>
            <a:prstGeom prst="rect">
              <a:avLst/>
            </a:prstGeom>
          </p:spPr>
        </p:pic>
        <p:pic>
          <p:nvPicPr>
            <p:cNvPr id="44" name="Picture 43">
              <a:extLst>
                <a:ext uri="{FF2B5EF4-FFF2-40B4-BE49-F238E27FC236}">
                  <a16:creationId xmlns:a16="http://schemas.microsoft.com/office/drawing/2014/main" id="{785520A3-1929-0D40-AE65-F9E67B579114}"/>
                </a:ext>
              </a:extLst>
            </p:cNvPr>
            <p:cNvPicPr>
              <a:picLocks/>
            </p:cNvPicPr>
            <p:nvPr/>
          </p:nvPicPr>
          <p:blipFill rotWithShape="1">
            <a:blip r:embed="rId4"/>
            <a:srcRect l="36821" t="25356" r="26258" b="10936"/>
            <a:stretch/>
          </p:blipFill>
          <p:spPr>
            <a:xfrm>
              <a:off x="695204" y="2132856"/>
              <a:ext cx="1801487" cy="3436593"/>
            </a:xfrm>
            <a:prstGeom prst="rect">
              <a:avLst/>
            </a:prstGeom>
          </p:spPr>
        </p:pic>
        <p:pic>
          <p:nvPicPr>
            <p:cNvPr id="45" name="Picture 44">
              <a:extLst>
                <a:ext uri="{FF2B5EF4-FFF2-40B4-BE49-F238E27FC236}">
                  <a16:creationId xmlns:a16="http://schemas.microsoft.com/office/drawing/2014/main" id="{77920BA7-6897-2D43-BA40-1A139F85FA33}"/>
                </a:ext>
              </a:extLst>
            </p:cNvPr>
            <p:cNvPicPr>
              <a:picLocks/>
            </p:cNvPicPr>
            <p:nvPr/>
          </p:nvPicPr>
          <p:blipFill rotWithShape="1">
            <a:blip r:embed="rId5"/>
            <a:srcRect l="40156" t="31625" r="32281" b="13251"/>
            <a:stretch/>
          </p:blipFill>
          <p:spPr>
            <a:xfrm>
              <a:off x="2496692" y="2132856"/>
              <a:ext cx="1801487" cy="3436593"/>
            </a:xfrm>
            <a:prstGeom prst="rect">
              <a:avLst/>
            </a:prstGeom>
          </p:spPr>
        </p:pic>
        <p:pic>
          <p:nvPicPr>
            <p:cNvPr id="46" name="Picture 45">
              <a:extLst>
                <a:ext uri="{FF2B5EF4-FFF2-40B4-BE49-F238E27FC236}">
                  <a16:creationId xmlns:a16="http://schemas.microsoft.com/office/drawing/2014/main" id="{7B0D0DCF-9A8B-8E41-A2E0-0E4A396CBBA7}"/>
                </a:ext>
              </a:extLst>
            </p:cNvPr>
            <p:cNvPicPr>
              <a:picLocks/>
            </p:cNvPicPr>
            <p:nvPr/>
          </p:nvPicPr>
          <p:blipFill rotWithShape="1">
            <a:blip r:embed="rId6"/>
            <a:srcRect l="36219" t="26376" r="30313" b="10625"/>
            <a:stretch/>
          </p:blipFill>
          <p:spPr>
            <a:xfrm>
              <a:off x="4291845" y="2132856"/>
              <a:ext cx="1801487" cy="3436593"/>
            </a:xfrm>
            <a:prstGeom prst="rect">
              <a:avLst/>
            </a:prstGeom>
          </p:spPr>
        </p:pic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E6633D71-C121-2C43-84C6-56CA17C37094}"/>
                </a:ext>
              </a:extLst>
            </p:cNvPr>
            <p:cNvSpPr txBox="1"/>
            <p:nvPr/>
          </p:nvSpPr>
          <p:spPr>
            <a:xfrm>
              <a:off x="5499881" y="5309449"/>
              <a:ext cx="1183790" cy="3517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>
                  <a:solidFill>
                    <a:schemeClr val="bg1"/>
                  </a:solidFill>
                  <a:cs typeface="Times New Roman" panose="02020603050405020304" pitchFamily="18" charset="0"/>
                </a:rPr>
                <a:t>20x diluted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02FD3D61-63BD-0D47-BA85-01DA517E87EB}"/>
                </a:ext>
              </a:extLst>
            </p:cNvPr>
            <p:cNvSpPr txBox="1"/>
            <p:nvPr/>
          </p:nvSpPr>
          <p:spPr>
            <a:xfrm>
              <a:off x="7260407" y="5306962"/>
              <a:ext cx="1204854" cy="3517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>
                  <a:solidFill>
                    <a:schemeClr val="bg1"/>
                  </a:solidFill>
                  <a:cs typeface="Times New Roman" panose="02020603050405020304" pitchFamily="18" charset="0"/>
                </a:rPr>
                <a:t>40x diluted</a:t>
              </a:r>
            </a:p>
          </p:txBody>
        </p:sp>
        <p:pic>
          <p:nvPicPr>
            <p:cNvPr id="53" name="Picture 52">
              <a:extLst>
                <a:ext uri="{FF2B5EF4-FFF2-40B4-BE49-F238E27FC236}">
                  <a16:creationId xmlns:a16="http://schemas.microsoft.com/office/drawing/2014/main" id="{89F9CCF5-8244-7741-8905-234FCE4DF453}"/>
                </a:ext>
              </a:extLst>
            </p:cNvPr>
            <p:cNvPicPr>
              <a:picLocks/>
            </p:cNvPicPr>
            <p:nvPr/>
          </p:nvPicPr>
          <p:blipFill rotWithShape="1">
            <a:blip r:embed="rId7"/>
            <a:srcRect l="38188" t="30325" r="31696" b="10625"/>
            <a:stretch/>
          </p:blipFill>
          <p:spPr>
            <a:xfrm>
              <a:off x="9673262" y="2132856"/>
              <a:ext cx="1801487" cy="3436593"/>
            </a:xfrm>
            <a:prstGeom prst="rect">
              <a:avLst/>
            </a:prstGeom>
          </p:spPr>
        </p:pic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CEBD1148-9E83-D344-B8CB-C730EBBFA999}"/>
                </a:ext>
              </a:extLst>
            </p:cNvPr>
            <p:cNvSpPr txBox="1"/>
            <p:nvPr/>
          </p:nvSpPr>
          <p:spPr>
            <a:xfrm>
              <a:off x="660070" y="5312484"/>
              <a:ext cx="930790" cy="3016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cs typeface="Times New Roman" panose="02020603050405020304" pitchFamily="18" charset="0"/>
                </a:rPr>
                <a:t>2x diluted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C4C93532-D2B2-114F-8354-0F568B827D75}"/>
                </a:ext>
              </a:extLst>
            </p:cNvPr>
            <p:cNvSpPr txBox="1"/>
            <p:nvPr/>
          </p:nvSpPr>
          <p:spPr>
            <a:xfrm>
              <a:off x="1923306" y="5306962"/>
              <a:ext cx="1077217" cy="3517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>
                  <a:solidFill>
                    <a:schemeClr val="bg1"/>
                  </a:solidFill>
                  <a:cs typeface="Times New Roman" panose="02020603050405020304" pitchFamily="18" charset="0"/>
                </a:rPr>
                <a:t>4x diluted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F0B12735-DFE1-1E4F-9B5D-2F62D8B52509}"/>
                </a:ext>
              </a:extLst>
            </p:cNvPr>
            <p:cNvSpPr txBox="1"/>
            <p:nvPr/>
          </p:nvSpPr>
          <p:spPr>
            <a:xfrm>
              <a:off x="3695859" y="5306962"/>
              <a:ext cx="1096283" cy="3517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>
                  <a:solidFill>
                    <a:schemeClr val="bg1"/>
                  </a:solidFill>
                  <a:cs typeface="Times New Roman" panose="02020603050405020304" pitchFamily="18" charset="0"/>
                </a:rPr>
                <a:t>10x diluted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A71EB5F5-214D-7547-B7D5-260E255694A1}"/>
                </a:ext>
              </a:extLst>
            </p:cNvPr>
            <p:cNvSpPr txBox="1"/>
            <p:nvPr/>
          </p:nvSpPr>
          <p:spPr>
            <a:xfrm>
              <a:off x="9037794" y="5305613"/>
              <a:ext cx="1189083" cy="3517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>
                  <a:solidFill>
                    <a:schemeClr val="bg1"/>
                  </a:solidFill>
                  <a:cs typeface="Times New Roman" panose="02020603050405020304" pitchFamily="18" charset="0"/>
                </a:rPr>
                <a:t>80x diluted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237155A6-BE9C-6040-BA0C-624850828908}"/>
                </a:ext>
              </a:extLst>
            </p:cNvPr>
            <p:cNvSpPr txBox="1"/>
            <p:nvPr/>
          </p:nvSpPr>
          <p:spPr>
            <a:xfrm>
              <a:off x="10308731" y="5305613"/>
              <a:ext cx="122287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400" dirty="0">
                  <a:solidFill>
                    <a:schemeClr val="bg1"/>
                  </a:solidFill>
                  <a:cs typeface="Times New Roman" panose="02020603050405020304" pitchFamily="18" charset="0"/>
                </a:rPr>
                <a:t>200x diluted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7C67367B-A637-F04E-AD12-BB4ECE2BEB9A}"/>
                </a:ext>
              </a:extLst>
            </p:cNvPr>
            <p:cNvSpPr txBox="1"/>
            <p:nvPr/>
          </p:nvSpPr>
          <p:spPr>
            <a:xfrm>
              <a:off x="5006528" y="2132856"/>
              <a:ext cx="216654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AU" sz="1400" dirty="0">
                  <a:solidFill>
                    <a:schemeClr val="bg1"/>
                  </a:solidFill>
                  <a:cs typeface="Arial" panose="020B0604020202020204" pitchFamily="34" charset="0"/>
                </a:rPr>
                <a:t>Transparent polypropylene</a:t>
              </a:r>
              <a:endParaRPr lang="en-AU" sz="1400" dirty="0">
                <a:solidFill>
                  <a:schemeClr val="bg1"/>
                </a:solidFill>
              </a:endParaRPr>
            </a:p>
          </p:txBody>
        </p:sp>
      </p:grpSp>
      <p:sp>
        <p:nvSpPr>
          <p:cNvPr id="3" name="Oval 2">
            <a:extLst>
              <a:ext uri="{FF2B5EF4-FFF2-40B4-BE49-F238E27FC236}">
                <a16:creationId xmlns:a16="http://schemas.microsoft.com/office/drawing/2014/main" id="{35A758AD-00CA-AC47-90F3-502877E93874}"/>
              </a:ext>
            </a:extLst>
          </p:cNvPr>
          <p:cNvSpPr/>
          <p:nvPr/>
        </p:nvSpPr>
        <p:spPr>
          <a:xfrm>
            <a:off x="7265983" y="5246217"/>
            <a:ext cx="1224136" cy="426567"/>
          </a:xfrm>
          <a:prstGeom prst="ellipse">
            <a:avLst/>
          </a:prstGeom>
          <a:noFill/>
          <a:ln w="5080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146623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C8245F-9752-2944-B6C0-74A0D32E39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Concentration of the Nanoparticles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2BF3C9-C40F-9B41-ACEA-7733B004BD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Detection quality increased with higher dilutions</a:t>
            </a:r>
          </a:p>
          <a:p>
            <a:endParaRPr lang="en-US" dirty="0"/>
          </a:p>
          <a:p>
            <a:r>
              <a:rPr lang="en-US" dirty="0"/>
              <a:t>At higher concentrations there are inter-nanoparticle attractions</a:t>
            </a:r>
          </a:p>
          <a:p>
            <a:pPr lvl="1"/>
            <a:r>
              <a:rPr lang="en-AU" dirty="0"/>
              <a:t>These attractions hinder interactions with </a:t>
            </a:r>
            <a:r>
              <a:rPr lang="en-AU" dirty="0" err="1"/>
              <a:t>fingermark</a:t>
            </a:r>
            <a:r>
              <a:rPr lang="en-AU" dirty="0"/>
              <a:t> residues</a:t>
            </a:r>
          </a:p>
          <a:p>
            <a:endParaRPr lang="en-US" dirty="0"/>
          </a:p>
          <a:p>
            <a:r>
              <a:rPr lang="en-US" dirty="0"/>
              <a:t>A 40x dilution was employed for the working formulation as a modification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322FB8-0A46-5947-AEB4-BDA0EFA948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AU"/>
              <a:t>PAGE </a:t>
            </a:r>
            <a:fld id="{C9EE3F8F-BFD3-9842-9D76-CADACBFBDD00}" type="slidenum">
              <a:rPr lang="en-AU" smtClean="0"/>
              <a:pPr/>
              <a:t>7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5313745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659A83-1193-A846-8825-734FE65278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Treatment Temperature and Time</a:t>
            </a:r>
            <a:endParaRPr lang="en-A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44B7D6-0FDE-7242-9BCF-0C49FA925D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0071" y="1772816"/>
            <a:ext cx="10871529" cy="4608512"/>
          </a:xfrm>
        </p:spPr>
        <p:txBody>
          <a:bodyPr/>
          <a:lstStyle/>
          <a:p>
            <a:pPr marL="231775" indent="-231775"/>
            <a:r>
              <a:rPr lang="en-AU" dirty="0"/>
              <a:t>The functionalised NPs are suggested to chemically interact with the </a:t>
            </a:r>
            <a:r>
              <a:rPr lang="en-AU" dirty="0" err="1"/>
              <a:t>fingermark</a:t>
            </a:r>
            <a:r>
              <a:rPr lang="en-AU" dirty="0"/>
              <a:t> secretions</a:t>
            </a:r>
            <a:r>
              <a:rPr lang="en-AU" baseline="30000" dirty="0"/>
              <a:t>[1]</a:t>
            </a:r>
          </a:p>
          <a:p>
            <a:endParaRPr lang="en-AU" dirty="0"/>
          </a:p>
          <a:p>
            <a:pPr marL="231775" indent="-231775"/>
            <a:r>
              <a:rPr lang="en-AU" dirty="0"/>
              <a:t>Hypothesis: detection rate and detection effectiveness will increase at higher temperature, hence a shorter treatment time</a:t>
            </a:r>
          </a:p>
          <a:p>
            <a:endParaRPr lang="en-AU" dirty="0"/>
          </a:p>
          <a:p>
            <a:r>
              <a:rPr lang="en-AU" dirty="0"/>
              <a:t>Comparison experiments performed at 3°C, 23°C (room temperature) and 45°C</a:t>
            </a:r>
          </a:p>
          <a:p>
            <a:pPr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6B181A-D655-8F45-864C-48D551CD76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AU"/>
              <a:t>PAGE </a:t>
            </a:r>
            <a:fld id="{C9EE3F8F-BFD3-9842-9D76-CADACBFBDD00}" type="slidenum">
              <a:rPr lang="en-AU" smtClean="0"/>
              <a:pPr/>
              <a:t>8</a:t>
            </a:fld>
            <a:endParaRPr lang="en-AU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73ABA96-6EFB-A042-B64F-B97904443B40}"/>
              </a:ext>
            </a:extLst>
          </p:cNvPr>
          <p:cNvSpPr txBox="1"/>
          <p:nvPr/>
        </p:nvSpPr>
        <p:spPr>
          <a:xfrm>
            <a:off x="660070" y="6444477"/>
            <a:ext cx="100444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AU" sz="1200" dirty="0">
                <a:ea typeface="Gotham Narrow Book" charset="0"/>
                <a:cs typeface="Arial" panose="020B0604020202020204" pitchFamily="34" charset="0"/>
              </a:rPr>
              <a:t>1. </a:t>
            </a:r>
            <a:r>
              <a:rPr lang="en-AU" sz="1200" dirty="0" err="1">
                <a:ea typeface="Gotham Narrow Book" charset="0"/>
                <a:cs typeface="Arial" panose="020B0604020202020204" pitchFamily="34" charset="0"/>
              </a:rPr>
              <a:t>Moret</a:t>
            </a:r>
            <a:r>
              <a:rPr lang="en-AU" sz="1200" dirty="0">
                <a:ea typeface="Gotham Narrow Book" charset="0"/>
                <a:cs typeface="Arial" panose="020B0604020202020204" pitchFamily="34" charset="0"/>
              </a:rPr>
              <a:t>, S., </a:t>
            </a:r>
            <a:r>
              <a:rPr lang="en-AU" sz="1200" dirty="0" err="1">
                <a:ea typeface="Gotham Narrow Book" charset="0"/>
                <a:cs typeface="Arial" panose="020B0604020202020204" pitchFamily="34" charset="0"/>
              </a:rPr>
              <a:t>Bécue</a:t>
            </a:r>
            <a:r>
              <a:rPr lang="en-AU" sz="1200" dirty="0">
                <a:ea typeface="Gotham Narrow Book" charset="0"/>
                <a:cs typeface="Arial" panose="020B0604020202020204" pitchFamily="34" charset="0"/>
              </a:rPr>
              <a:t>, A. &amp; </a:t>
            </a:r>
            <a:r>
              <a:rPr lang="en-AU" sz="1200" dirty="0" err="1">
                <a:ea typeface="Gotham Narrow Book" charset="0"/>
                <a:cs typeface="Arial" panose="020B0604020202020204" pitchFamily="34" charset="0"/>
              </a:rPr>
              <a:t>Champod</a:t>
            </a:r>
            <a:r>
              <a:rPr lang="en-AU" sz="1200" dirty="0">
                <a:ea typeface="Gotham Narrow Book" charset="0"/>
                <a:cs typeface="Arial" panose="020B0604020202020204" pitchFamily="34" charset="0"/>
              </a:rPr>
              <a:t>, C. 2014, </a:t>
            </a:r>
            <a:r>
              <a:rPr lang="en-AU" sz="1200" i="1" dirty="0">
                <a:ea typeface="Gotham Narrow Book" charset="0"/>
                <a:cs typeface="Arial" panose="020B0604020202020204" pitchFamily="34" charset="0"/>
              </a:rPr>
              <a:t>Nanotechnology</a:t>
            </a:r>
            <a:r>
              <a:rPr lang="en-AU" sz="1200" dirty="0">
                <a:ea typeface="Gotham Narrow Book" charset="0"/>
                <a:cs typeface="Arial" panose="020B0604020202020204" pitchFamily="34" charset="0"/>
              </a:rPr>
              <a:t>, vol. 25, no. 42,</a:t>
            </a:r>
            <a:r>
              <a:rPr lang="en-AU" sz="1200" b="1" dirty="0">
                <a:ea typeface="Gotham Narrow Book" charset="0"/>
                <a:cs typeface="Arial" panose="020B0604020202020204" pitchFamily="34" charset="0"/>
              </a:rPr>
              <a:t> </a:t>
            </a:r>
            <a:r>
              <a:rPr lang="en-AU" sz="1200" dirty="0">
                <a:ea typeface="Gotham Narrow Book" charset="0"/>
                <a:cs typeface="Arial" panose="020B0604020202020204" pitchFamily="34" charset="0"/>
              </a:rPr>
              <a:t>p. 425502.</a:t>
            </a:r>
            <a:endParaRPr lang="en-AU" sz="1200" dirty="0">
              <a:ea typeface="Gotham Narrow Book" charset="0"/>
              <a:cs typeface="Gotham Narrow Book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95525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EA57A9-2886-CB45-BCA3-D725C44196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Treatment at Various Temperature Points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073B91D-0A8A-674D-A0DC-B8AD17DA42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AU"/>
              <a:t>PAGE </a:t>
            </a:r>
            <a:fld id="{C9EE3F8F-BFD3-9842-9D76-CADACBFBDD00}" type="slidenum">
              <a:rPr lang="en-AU" smtClean="0"/>
              <a:pPr/>
              <a:t>9</a:t>
            </a:fld>
            <a:endParaRPr lang="en-AU" dirty="0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E51672B0-ECC4-DD4C-98ED-7D2766FC7AB7}"/>
              </a:ext>
            </a:extLst>
          </p:cNvPr>
          <p:cNvPicPr>
            <a:picLocks/>
          </p:cNvPicPr>
          <p:nvPr/>
        </p:nvPicPr>
        <p:blipFill rotWithShape="1">
          <a:blip r:embed="rId2"/>
          <a:srcRect l="40157" t="31625" r="32850" b="15598"/>
          <a:stretch/>
        </p:blipFill>
        <p:spPr>
          <a:xfrm>
            <a:off x="4389847" y="1772816"/>
            <a:ext cx="3406291" cy="4608512"/>
          </a:xfrm>
          <a:prstGeom prst="rect">
            <a:avLst/>
          </a:prstGeom>
        </p:spPr>
      </p:pic>
      <p:pic>
        <p:nvPicPr>
          <p:cNvPr id="19" name="Content Placeholder 5">
            <a:extLst>
              <a:ext uri="{FF2B5EF4-FFF2-40B4-BE49-F238E27FC236}">
                <a16:creationId xmlns:a16="http://schemas.microsoft.com/office/drawing/2014/main" id="{EDD34750-839D-614D-A600-042A1B9DD0FB}"/>
              </a:ext>
            </a:extLst>
          </p:cNvPr>
          <p:cNvPicPr>
            <a:picLocks/>
          </p:cNvPicPr>
          <p:nvPr/>
        </p:nvPicPr>
        <p:blipFill rotWithShape="1">
          <a:blip r:embed="rId3"/>
          <a:srcRect l="32281" t="34242" r="32281" b="6453"/>
          <a:stretch/>
        </p:blipFill>
        <p:spPr>
          <a:xfrm>
            <a:off x="8119626" y="1772232"/>
            <a:ext cx="3409200" cy="460800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4F42AEBD-7CDB-374A-8E82-8FC19ADCEA24}"/>
              </a:ext>
            </a:extLst>
          </p:cNvPr>
          <p:cNvPicPr>
            <a:picLocks/>
          </p:cNvPicPr>
          <p:nvPr/>
        </p:nvPicPr>
        <p:blipFill rotWithShape="1">
          <a:blip r:embed="rId4"/>
          <a:srcRect l="39374" t="36846" r="36023" b="10655"/>
          <a:stretch/>
        </p:blipFill>
        <p:spPr>
          <a:xfrm>
            <a:off x="660069" y="1772816"/>
            <a:ext cx="3406291" cy="4608512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0F23C38A-EFC1-9A48-85F6-39ED74C0B5F1}"/>
              </a:ext>
            </a:extLst>
          </p:cNvPr>
          <p:cNvSpPr txBox="1"/>
          <p:nvPr/>
        </p:nvSpPr>
        <p:spPr>
          <a:xfrm>
            <a:off x="660069" y="6066000"/>
            <a:ext cx="583813" cy="3384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>
                <a:solidFill>
                  <a:schemeClr val="bg1"/>
                </a:solidFill>
                <a:cs typeface="Times New Roman" panose="02020603050405020304" pitchFamily="18" charset="0"/>
              </a:rPr>
              <a:t>23°C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CAE5CC9-50ED-DA46-94DD-1376F4FF1AAA}"/>
              </a:ext>
            </a:extLst>
          </p:cNvPr>
          <p:cNvSpPr txBox="1"/>
          <p:nvPr/>
        </p:nvSpPr>
        <p:spPr>
          <a:xfrm>
            <a:off x="3589226" y="6066000"/>
            <a:ext cx="4796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>
                <a:solidFill>
                  <a:schemeClr val="bg1"/>
                </a:solidFill>
                <a:cs typeface="Times New Roman" panose="02020603050405020304" pitchFamily="18" charset="0"/>
              </a:rPr>
              <a:t>3°C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95D0401-9638-6046-81DC-A1A408BEB4C3}"/>
              </a:ext>
            </a:extLst>
          </p:cNvPr>
          <p:cNvSpPr txBox="1"/>
          <p:nvPr/>
        </p:nvSpPr>
        <p:spPr>
          <a:xfrm>
            <a:off x="4387363" y="6066000"/>
            <a:ext cx="58381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>
                <a:solidFill>
                  <a:schemeClr val="bg1"/>
                </a:solidFill>
                <a:cs typeface="Times New Roman" panose="02020603050405020304" pitchFamily="18" charset="0"/>
              </a:rPr>
              <a:t>23°C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D8B068B7-1FC5-6543-9ED4-D6A8B8C1FEB3}"/>
              </a:ext>
            </a:extLst>
          </p:cNvPr>
          <p:cNvSpPr txBox="1"/>
          <p:nvPr/>
        </p:nvSpPr>
        <p:spPr>
          <a:xfrm>
            <a:off x="7212325" y="6066000"/>
            <a:ext cx="58381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>
                <a:solidFill>
                  <a:schemeClr val="bg1"/>
                </a:solidFill>
                <a:cs typeface="Times New Roman" panose="02020603050405020304" pitchFamily="18" charset="0"/>
              </a:rPr>
              <a:t>45°C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D204C8DD-9100-E849-A5F2-A8C250B7EB19}"/>
              </a:ext>
            </a:extLst>
          </p:cNvPr>
          <p:cNvSpPr txBox="1"/>
          <p:nvPr/>
        </p:nvSpPr>
        <p:spPr>
          <a:xfrm>
            <a:off x="8117141" y="6066000"/>
            <a:ext cx="4796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>
                <a:solidFill>
                  <a:schemeClr val="bg1"/>
                </a:solidFill>
                <a:cs typeface="Times New Roman" panose="02020603050405020304" pitchFamily="18" charset="0"/>
              </a:rPr>
              <a:t>3°C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8B1D80B4-53F8-EB4A-8238-DA5E3FB3CC22}"/>
              </a:ext>
            </a:extLst>
          </p:cNvPr>
          <p:cNvSpPr txBox="1"/>
          <p:nvPr/>
        </p:nvSpPr>
        <p:spPr>
          <a:xfrm>
            <a:off x="10960049" y="6066000"/>
            <a:ext cx="58381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>
                <a:solidFill>
                  <a:schemeClr val="bg1"/>
                </a:solidFill>
                <a:cs typeface="Times New Roman" panose="02020603050405020304" pitchFamily="18" charset="0"/>
              </a:rPr>
              <a:t>45°C</a:t>
            </a:r>
          </a:p>
        </p:txBody>
      </p:sp>
    </p:spTree>
    <p:extLst>
      <p:ext uri="{BB962C8B-B14F-4D97-AF65-F5344CB8AC3E}">
        <p14:creationId xmlns:p14="http://schemas.microsoft.com/office/powerpoint/2010/main" val="40904337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3" grpId="0"/>
      <p:bldP spid="27" grpId="0"/>
      <p:bldP spid="28" grpId="0"/>
      <p:bldP spid="2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763147-D798-2740-AC24-303705A68B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Treatment Temperature and Time</a:t>
            </a:r>
            <a:endParaRPr lang="en-A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85B09D-98E3-5E4F-8AB4-B1373D9122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/>
              <a:t>Detection effectiveness improved at higher temperature points</a:t>
            </a:r>
          </a:p>
          <a:p>
            <a:endParaRPr lang="en-AU" dirty="0"/>
          </a:p>
          <a:p>
            <a:r>
              <a:rPr lang="en-AU" dirty="0"/>
              <a:t>A possible shorter treatment time than one hour?</a:t>
            </a:r>
          </a:p>
          <a:p>
            <a:endParaRPr lang="en-AU" dirty="0"/>
          </a:p>
          <a:p>
            <a:pPr marL="231775" indent="-231775"/>
            <a:r>
              <a:rPr lang="en-AU" dirty="0"/>
              <a:t>Comparison experiments performed at room temperature for one hour and 45°C with shorter treatment times</a:t>
            </a:r>
          </a:p>
          <a:p>
            <a:pPr indent="0">
              <a:buNone/>
            </a:pPr>
            <a:endParaRPr lang="en-A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F68D33-9259-DE4D-B355-CBB356CA39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AU"/>
              <a:t>PAGE </a:t>
            </a:r>
            <a:fld id="{C9EE3F8F-BFD3-9842-9D76-CADACBFBDD00}" type="slidenum">
              <a:rPr lang="en-AU" smtClean="0"/>
              <a:pPr/>
              <a:t>10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1906937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97A925-39E6-BA46-9FC1-D518509232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Shorter Treatment Times at Higher Temperature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C402612-BF35-404C-B739-3CB875F703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88400" y="6066000"/>
            <a:ext cx="2743200" cy="201613"/>
          </a:xfrm>
        </p:spPr>
        <p:txBody>
          <a:bodyPr/>
          <a:lstStyle/>
          <a:p>
            <a:r>
              <a:rPr lang="en-AU"/>
              <a:t>PAGE </a:t>
            </a:r>
            <a:fld id="{C9EE3F8F-BFD3-9842-9D76-CADACBFBDD00}" type="slidenum">
              <a:rPr lang="en-AU" smtClean="0"/>
              <a:pPr/>
              <a:t>11</a:t>
            </a:fld>
            <a:endParaRPr lang="en-AU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5561CD1-FBD8-6640-82FE-1C1762347C42}"/>
              </a:ext>
            </a:extLst>
          </p:cNvPr>
          <p:cNvPicPr>
            <a:picLocks/>
          </p:cNvPicPr>
          <p:nvPr/>
        </p:nvPicPr>
        <p:blipFill rotWithShape="1">
          <a:blip r:embed="rId2"/>
          <a:srcRect l="38188" t="34250" r="32282" b="5375"/>
          <a:stretch/>
        </p:blipFill>
        <p:spPr>
          <a:xfrm>
            <a:off x="8122400" y="1767335"/>
            <a:ext cx="3409200" cy="460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0C6EFCD-FE8B-7541-A1B5-915CF3B53B97}"/>
              </a:ext>
            </a:extLst>
          </p:cNvPr>
          <p:cNvPicPr>
            <a:picLocks/>
          </p:cNvPicPr>
          <p:nvPr/>
        </p:nvPicPr>
        <p:blipFill rotWithShape="1">
          <a:blip r:embed="rId3"/>
          <a:srcRect l="37591" t="41272" r="34847" b="6931"/>
          <a:stretch/>
        </p:blipFill>
        <p:spPr>
          <a:xfrm>
            <a:off x="4391235" y="1767335"/>
            <a:ext cx="3409200" cy="4608000"/>
          </a:xfrm>
          <a:prstGeom prst="rect">
            <a:avLst/>
          </a:prstGeom>
        </p:spPr>
      </p:pic>
      <p:pic>
        <p:nvPicPr>
          <p:cNvPr id="7" name="Content Placeholder 5">
            <a:extLst>
              <a:ext uri="{FF2B5EF4-FFF2-40B4-BE49-F238E27FC236}">
                <a16:creationId xmlns:a16="http://schemas.microsoft.com/office/drawing/2014/main" id="{F11C7DCF-7D6B-3042-BB49-C03E50E5CC9C}"/>
              </a:ext>
            </a:extLst>
          </p:cNvPr>
          <p:cNvPicPr>
            <a:picLocks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8000"/>
                    </a14:imgEffect>
                  </a14:imgLayer>
                </a14:imgProps>
              </a:ext>
            </a:extLst>
          </a:blip>
          <a:srcRect l="34217" t="26627" r="34283" b="10374"/>
          <a:stretch/>
        </p:blipFill>
        <p:spPr>
          <a:xfrm>
            <a:off x="664726" y="1773328"/>
            <a:ext cx="3409200" cy="46080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4A390DE-F589-7248-8212-93A87D7731A4}"/>
              </a:ext>
            </a:extLst>
          </p:cNvPr>
          <p:cNvSpPr txBox="1"/>
          <p:nvPr/>
        </p:nvSpPr>
        <p:spPr>
          <a:xfrm>
            <a:off x="594215" y="6066000"/>
            <a:ext cx="143086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hour (23°C)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B0B99BA-A01E-084B-9144-6521B4CE002B}"/>
              </a:ext>
            </a:extLst>
          </p:cNvPr>
          <p:cNvSpPr txBox="1"/>
          <p:nvPr/>
        </p:nvSpPr>
        <p:spPr>
          <a:xfrm>
            <a:off x="2631606" y="6066000"/>
            <a:ext cx="15408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 min (45°C)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1455D80-9DC8-2345-BEF2-A7E1D1F537F5}"/>
              </a:ext>
            </a:extLst>
          </p:cNvPr>
          <p:cNvSpPr txBox="1"/>
          <p:nvPr/>
        </p:nvSpPr>
        <p:spPr>
          <a:xfrm>
            <a:off x="4292709" y="6066000"/>
            <a:ext cx="143086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hour (23°C)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FB0117A-C962-974F-8FD6-1748BFA73618}"/>
              </a:ext>
            </a:extLst>
          </p:cNvPr>
          <p:cNvSpPr txBox="1"/>
          <p:nvPr/>
        </p:nvSpPr>
        <p:spPr>
          <a:xfrm>
            <a:off x="6434520" y="6066000"/>
            <a:ext cx="15408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chemeClr val="bg1"/>
                </a:solidFill>
                <a:highlight>
                  <a:srgbClr val="0000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5 min (45°C)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C7AB70D-414F-304B-A808-BE3E1A1DBE8F}"/>
              </a:ext>
            </a:extLst>
          </p:cNvPr>
          <p:cNvSpPr txBox="1"/>
          <p:nvPr/>
        </p:nvSpPr>
        <p:spPr>
          <a:xfrm>
            <a:off x="8019218" y="6066000"/>
            <a:ext cx="16053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 min (45°C)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F94BB24-3BDF-7845-9274-73FCAECCC2C8}"/>
              </a:ext>
            </a:extLst>
          </p:cNvPr>
          <p:cNvSpPr txBox="1"/>
          <p:nvPr/>
        </p:nvSpPr>
        <p:spPr>
          <a:xfrm>
            <a:off x="10149409" y="6066000"/>
            <a:ext cx="15408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min (45°C)</a:t>
            </a:r>
          </a:p>
        </p:txBody>
      </p:sp>
    </p:spTree>
    <p:extLst>
      <p:ext uri="{BB962C8B-B14F-4D97-AF65-F5344CB8AC3E}">
        <p14:creationId xmlns:p14="http://schemas.microsoft.com/office/powerpoint/2010/main" val="11022568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/>
      <p:bldP spid="9" grpId="0"/>
      <p:bldP spid="10" grpId="0"/>
      <p:bldP spid="11" grpId="0"/>
      <p:bldP spid="12" grpId="0"/>
      <p:bldP spid="1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58B672-83C9-C243-8F76-2884B8FB72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Optimisation of Treatment Temperature and Time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1AD748-840B-EB4F-883D-4B7331F6BC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/>
              <a:t>Treatment temperature points</a:t>
            </a:r>
          </a:p>
          <a:p>
            <a:pPr lvl="1"/>
            <a:r>
              <a:rPr lang="en-AU" dirty="0"/>
              <a:t>30°C vs </a:t>
            </a:r>
            <a:r>
              <a:rPr lang="en-AU" b="1" u="sng" dirty="0"/>
              <a:t>35°C</a:t>
            </a:r>
            <a:r>
              <a:rPr lang="en-AU" dirty="0"/>
              <a:t> vs </a:t>
            </a:r>
            <a:r>
              <a:rPr lang="en-AU" b="1" u="sng" dirty="0"/>
              <a:t>40°C</a:t>
            </a:r>
            <a:r>
              <a:rPr lang="en-AU" dirty="0"/>
              <a:t> (reduction from 45°C)</a:t>
            </a:r>
          </a:p>
          <a:p>
            <a:endParaRPr lang="en-AU" dirty="0"/>
          </a:p>
          <a:p>
            <a:r>
              <a:rPr lang="en-AU" dirty="0"/>
              <a:t>Treatment time</a:t>
            </a:r>
          </a:p>
          <a:p>
            <a:pPr lvl="1"/>
            <a:r>
              <a:rPr lang="en-AU" dirty="0"/>
              <a:t>2 min vs </a:t>
            </a:r>
            <a:r>
              <a:rPr lang="en-AU" b="1" u="sng" dirty="0"/>
              <a:t>3 min</a:t>
            </a:r>
            <a:r>
              <a:rPr lang="en-AU" dirty="0"/>
              <a:t> vs </a:t>
            </a:r>
            <a:r>
              <a:rPr lang="en-AU" b="1" u="sng" dirty="0"/>
              <a:t>5 min</a:t>
            </a:r>
          </a:p>
          <a:p>
            <a:endParaRPr lang="en-AU" dirty="0"/>
          </a:p>
          <a:p>
            <a:r>
              <a:rPr lang="en-US" dirty="0"/>
              <a:t>Treatment at 40°C  for 5 min was incorporated as a modification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E79474E-4BC9-EC49-8E47-AFB54AE3F9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AU"/>
              <a:t>PAGE </a:t>
            </a:r>
            <a:fld id="{C9EE3F8F-BFD3-9842-9D76-CADACBFBDD00}" type="slidenum">
              <a:rPr lang="en-AU" smtClean="0"/>
              <a:pPr/>
              <a:t>12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7433306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6C917C-5FF8-7746-A77C-37921048B6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Optimised Treatment Temperature and Time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1B6027A-EA0B-1E44-AFB3-80EFB0CC99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AU"/>
              <a:t>PAGE </a:t>
            </a:r>
            <a:fld id="{C9EE3F8F-BFD3-9842-9D76-CADACBFBDD00}" type="slidenum">
              <a:rPr lang="en-AU" smtClean="0"/>
              <a:pPr/>
              <a:t>13</a:t>
            </a:fld>
            <a:endParaRPr lang="en-AU" dirty="0"/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B2BF1685-3376-F748-A1E8-0CFA0584564C}"/>
              </a:ext>
            </a:extLst>
          </p:cNvPr>
          <p:cNvPicPr>
            <a:picLocks/>
          </p:cNvPicPr>
          <p:nvPr/>
        </p:nvPicPr>
        <p:blipFill rotWithShape="1">
          <a:blip r:embed="rId2"/>
          <a:srcRect l="34251" t="23750" r="36218" b="18500"/>
          <a:stretch/>
        </p:blipFill>
        <p:spPr>
          <a:xfrm>
            <a:off x="8122400" y="1774325"/>
            <a:ext cx="3409200" cy="4608000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0C7F899E-4645-3940-9AAE-04524D75E48F}"/>
              </a:ext>
            </a:extLst>
          </p:cNvPr>
          <p:cNvPicPr>
            <a:picLocks/>
          </p:cNvPicPr>
          <p:nvPr/>
        </p:nvPicPr>
        <p:blipFill rotWithShape="1">
          <a:blip r:embed="rId3"/>
          <a:srcRect l="36219" t="34250" r="34250" b="5375"/>
          <a:stretch/>
        </p:blipFill>
        <p:spPr>
          <a:xfrm>
            <a:off x="4388264" y="1773328"/>
            <a:ext cx="3409200" cy="4608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813C6514-8920-774A-B5FD-C4792BB35333}"/>
              </a:ext>
            </a:extLst>
          </p:cNvPr>
          <p:cNvPicPr>
            <a:picLocks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188" t="26375" r="34250" b="15875"/>
          <a:stretch/>
        </p:blipFill>
        <p:spPr>
          <a:xfrm>
            <a:off x="656577" y="1774325"/>
            <a:ext cx="3409200" cy="4608000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B892993A-3D4A-E440-BE56-2D260E4173F8}"/>
              </a:ext>
            </a:extLst>
          </p:cNvPr>
          <p:cNvSpPr txBox="1"/>
          <p:nvPr/>
        </p:nvSpPr>
        <p:spPr>
          <a:xfrm>
            <a:off x="623392" y="6066000"/>
            <a:ext cx="150169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highlight>
                  <a:srgbClr val="000000"/>
                </a:highlight>
                <a:cs typeface="Times New Roman" panose="02020603050405020304" pitchFamily="18" charset="0"/>
              </a:rPr>
              <a:t>1 hour (23°C)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FA31FD65-AEFB-BC4F-9D2B-22BD8AE63A66}"/>
              </a:ext>
            </a:extLst>
          </p:cNvPr>
          <p:cNvSpPr txBox="1"/>
          <p:nvPr/>
        </p:nvSpPr>
        <p:spPr>
          <a:xfrm>
            <a:off x="2698127" y="6066000"/>
            <a:ext cx="140938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>
                <a:solidFill>
                  <a:schemeClr val="bg1"/>
                </a:solidFill>
                <a:highlight>
                  <a:srgbClr val="000000"/>
                </a:highlight>
                <a:cs typeface="Times New Roman" panose="02020603050405020304" pitchFamily="18" charset="0"/>
              </a:rPr>
              <a:t>5 min (40°C)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524BED85-4178-AA43-A21D-5DDE43227053}"/>
              </a:ext>
            </a:extLst>
          </p:cNvPr>
          <p:cNvSpPr txBox="1"/>
          <p:nvPr/>
        </p:nvSpPr>
        <p:spPr>
          <a:xfrm>
            <a:off x="623392" y="1772816"/>
            <a:ext cx="147695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>
                <a:solidFill>
                  <a:schemeClr val="bg1"/>
                </a:solidFill>
                <a:highlight>
                  <a:srgbClr val="000000"/>
                </a:highlight>
                <a:cs typeface="Times New Roman" panose="02020603050405020304" pitchFamily="18" charset="0"/>
              </a:rPr>
              <a:t>Aluminium</a:t>
            </a:r>
            <a:r>
              <a:rPr lang="en-US" sz="1600" dirty="0">
                <a:solidFill>
                  <a:schemeClr val="bg1"/>
                </a:solidFill>
                <a:highlight>
                  <a:srgbClr val="000000"/>
                </a:highlight>
                <a:cs typeface="Times New Roman" panose="02020603050405020304" pitchFamily="18" charset="0"/>
              </a:rPr>
              <a:t> foil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D8918138-20EF-3F4B-87E3-B0448FE6CEEE}"/>
              </a:ext>
            </a:extLst>
          </p:cNvPr>
          <p:cNvSpPr txBox="1"/>
          <p:nvPr/>
        </p:nvSpPr>
        <p:spPr>
          <a:xfrm>
            <a:off x="4342654" y="1772816"/>
            <a:ext cx="272191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cs typeface="Times New Roman" panose="02020603050405020304" pitchFamily="18" charset="0"/>
              </a:rPr>
              <a:t>Transparent PP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5BB98D62-FEED-F94C-83AA-F80C729E0190}"/>
              </a:ext>
            </a:extLst>
          </p:cNvPr>
          <p:cNvSpPr txBox="1"/>
          <p:nvPr/>
        </p:nvSpPr>
        <p:spPr>
          <a:xfrm>
            <a:off x="8109082" y="1772816"/>
            <a:ext cx="27636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cs typeface="Times New Roman" panose="02020603050405020304" pitchFamily="18" charset="0"/>
              </a:rPr>
              <a:t>Green PE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5AED844E-A94E-674E-AE33-92C3105B3692}"/>
              </a:ext>
            </a:extLst>
          </p:cNvPr>
          <p:cNvSpPr txBox="1"/>
          <p:nvPr/>
        </p:nvSpPr>
        <p:spPr>
          <a:xfrm>
            <a:off x="4350862" y="6066000"/>
            <a:ext cx="150169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cs typeface="Times New Roman" panose="02020603050405020304" pitchFamily="18" charset="0"/>
              </a:rPr>
              <a:t>1 hour (23°C)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2C1C4637-5316-B542-AE5E-65067E15A519}"/>
              </a:ext>
            </a:extLst>
          </p:cNvPr>
          <p:cNvSpPr txBox="1"/>
          <p:nvPr/>
        </p:nvSpPr>
        <p:spPr>
          <a:xfrm>
            <a:off x="6433689" y="6066000"/>
            <a:ext cx="140938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>
                <a:solidFill>
                  <a:schemeClr val="bg1"/>
                </a:solidFill>
                <a:cs typeface="Times New Roman" panose="02020603050405020304" pitchFamily="18" charset="0"/>
              </a:rPr>
              <a:t>5 min (40°C)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07780878-347F-4E43-8E0A-D8551B75E22F}"/>
              </a:ext>
            </a:extLst>
          </p:cNvPr>
          <p:cNvSpPr txBox="1"/>
          <p:nvPr/>
        </p:nvSpPr>
        <p:spPr>
          <a:xfrm>
            <a:off x="8056884" y="6066000"/>
            <a:ext cx="150169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cs typeface="Times New Roman" panose="02020603050405020304" pitchFamily="18" charset="0"/>
              </a:rPr>
              <a:t>1 hour (23°C)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4331A028-0029-884D-876B-98F4CA48D31B}"/>
              </a:ext>
            </a:extLst>
          </p:cNvPr>
          <p:cNvSpPr txBox="1"/>
          <p:nvPr/>
        </p:nvSpPr>
        <p:spPr>
          <a:xfrm>
            <a:off x="10159223" y="6066000"/>
            <a:ext cx="140938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>
                <a:solidFill>
                  <a:schemeClr val="bg1"/>
                </a:solidFill>
                <a:cs typeface="Times New Roman" panose="02020603050405020304" pitchFamily="18" charset="0"/>
              </a:rPr>
              <a:t>5 min (40°C)</a:t>
            </a:r>
          </a:p>
        </p:txBody>
      </p:sp>
    </p:spTree>
    <p:extLst>
      <p:ext uri="{BB962C8B-B14F-4D97-AF65-F5344CB8AC3E}">
        <p14:creationId xmlns:p14="http://schemas.microsoft.com/office/powerpoint/2010/main" val="768492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1E06FF-7B4D-C040-BAE4-166E29B9EA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Comparison of the Two Detection Parameters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E18162E-C446-E440-9279-D4C5FA573B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AU"/>
              <a:t>PAGE </a:t>
            </a:r>
            <a:fld id="{C9EE3F8F-BFD3-9842-9D76-CADACBFBDD00}" type="slidenum">
              <a:rPr lang="en-AU" smtClean="0"/>
              <a:pPr/>
              <a:t>14</a:t>
            </a:fld>
            <a:endParaRPr lang="en-AU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CFA888D-FDA7-4C47-8361-38F46913C0E1}"/>
              </a:ext>
            </a:extLst>
          </p:cNvPr>
          <p:cNvSpPr txBox="1"/>
          <p:nvPr/>
        </p:nvSpPr>
        <p:spPr>
          <a:xfrm>
            <a:off x="927074" y="2516214"/>
            <a:ext cx="19353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2400" b="1" dirty="0">
                <a:solidFill>
                  <a:schemeClr val="tx2"/>
                </a:solidFill>
              </a:rPr>
              <a:t>Published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0872B56-2AC0-FF45-BB36-1F13880FB977}"/>
              </a:ext>
            </a:extLst>
          </p:cNvPr>
          <p:cNvGrpSpPr/>
          <p:nvPr/>
        </p:nvGrpSpPr>
        <p:grpSpPr>
          <a:xfrm>
            <a:off x="5415159" y="1729888"/>
            <a:ext cx="3003759" cy="2034319"/>
            <a:chOff x="6451599" y="2566778"/>
            <a:chExt cx="1913813" cy="1296144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CF2A4824-3DEE-8549-838A-0A5739E6F45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451599" y="2566778"/>
              <a:ext cx="1913813" cy="1296144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EA17FA42-870D-0B4B-904E-F9E566DCEFA3}"/>
                </a:ext>
              </a:extLst>
            </p:cNvPr>
            <p:cNvSpPr txBox="1"/>
            <p:nvPr/>
          </p:nvSpPr>
          <p:spPr>
            <a:xfrm>
              <a:off x="6723055" y="2802026"/>
              <a:ext cx="1368946" cy="8256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AU" dirty="0"/>
                <a:t>SiO</a:t>
              </a:r>
              <a:r>
                <a:rPr lang="en-AU" baseline="-25000" dirty="0"/>
                <a:t>2</a:t>
              </a:r>
              <a:r>
                <a:rPr lang="en-AU" dirty="0"/>
                <a:t> NPs (2x diluted)</a:t>
              </a:r>
              <a:endParaRPr lang="en-AU" baseline="-25000" dirty="0"/>
            </a:p>
            <a:p>
              <a:pPr algn="ctr">
                <a:lnSpc>
                  <a:spcPct val="150000"/>
                </a:lnSpc>
              </a:pPr>
              <a:r>
                <a:rPr lang="en-AU" dirty="0"/>
                <a:t>Room temperature</a:t>
              </a:r>
            </a:p>
            <a:p>
              <a:pPr algn="ctr">
                <a:lnSpc>
                  <a:spcPct val="150000"/>
                </a:lnSpc>
              </a:pPr>
              <a:r>
                <a:rPr lang="en-AU" dirty="0"/>
                <a:t>1 hour</a:t>
              </a:r>
            </a:p>
          </p:txBody>
        </p:sp>
      </p:grpSp>
      <p:sp>
        <p:nvSpPr>
          <p:cNvPr id="15" name="Right Arrow 14">
            <a:extLst>
              <a:ext uri="{FF2B5EF4-FFF2-40B4-BE49-F238E27FC236}">
                <a16:creationId xmlns:a16="http://schemas.microsoft.com/office/drawing/2014/main" id="{CC994017-65DF-FB4D-ACAA-794622AED4BC}"/>
              </a:ext>
            </a:extLst>
          </p:cNvPr>
          <p:cNvSpPr/>
          <p:nvPr/>
        </p:nvSpPr>
        <p:spPr>
          <a:xfrm>
            <a:off x="5052198" y="2575088"/>
            <a:ext cx="359892" cy="364727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E4FF8B8-877B-994B-8900-AD06F4D7A454}"/>
              </a:ext>
            </a:extLst>
          </p:cNvPr>
          <p:cNvSpPr txBox="1"/>
          <p:nvPr/>
        </p:nvSpPr>
        <p:spPr>
          <a:xfrm>
            <a:off x="920280" y="4995315"/>
            <a:ext cx="19353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2400" b="1" dirty="0">
                <a:solidFill>
                  <a:schemeClr val="tx2"/>
                </a:solidFill>
              </a:rPr>
              <a:t>Modified</a:t>
            </a: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DA8B14BC-0F99-E24A-B87C-ADB259515624}"/>
              </a:ext>
            </a:extLst>
          </p:cNvPr>
          <p:cNvGrpSpPr/>
          <p:nvPr/>
        </p:nvGrpSpPr>
        <p:grpSpPr>
          <a:xfrm>
            <a:off x="3231916" y="2145810"/>
            <a:ext cx="1813762" cy="1228384"/>
            <a:chOff x="3061933" y="2566778"/>
            <a:chExt cx="1913813" cy="1296144"/>
          </a:xfrm>
        </p:grpSpPr>
        <p:pic>
          <p:nvPicPr>
            <p:cNvPr id="33" name="Picture 32">
              <a:extLst>
                <a:ext uri="{FF2B5EF4-FFF2-40B4-BE49-F238E27FC236}">
                  <a16:creationId xmlns:a16="http://schemas.microsoft.com/office/drawing/2014/main" id="{7FEA6505-62D2-0840-95A9-1F7451FBB88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061933" y="2566778"/>
              <a:ext cx="1913813" cy="1296144"/>
            </a:xfrm>
            <a:prstGeom prst="rect">
              <a:avLst/>
            </a:prstGeom>
          </p:spPr>
        </p:pic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D1AE4D9C-DF90-B144-8EF7-00EAE24D1779}"/>
                </a:ext>
              </a:extLst>
            </p:cNvPr>
            <p:cNvSpPr txBox="1"/>
            <p:nvPr/>
          </p:nvSpPr>
          <p:spPr>
            <a:xfrm>
              <a:off x="3480174" y="2891685"/>
              <a:ext cx="1077329" cy="6819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AU" dirty="0"/>
                <a:t>H</a:t>
              </a:r>
              <a:r>
                <a:rPr lang="en-AU" baseline="-25000" dirty="0"/>
                <a:t>2</a:t>
              </a:r>
              <a:r>
                <a:rPr lang="en-AU" dirty="0"/>
                <a:t>O</a:t>
              </a:r>
            </a:p>
            <a:p>
              <a:pPr algn="ctr"/>
              <a:r>
                <a:rPr lang="en-AU" dirty="0"/>
                <a:t>5 mins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D13FC05A-A20D-FC4B-AA51-8C154C501741}"/>
              </a:ext>
            </a:extLst>
          </p:cNvPr>
          <p:cNvGrpSpPr/>
          <p:nvPr/>
        </p:nvGrpSpPr>
        <p:grpSpPr>
          <a:xfrm>
            <a:off x="8788400" y="2132856"/>
            <a:ext cx="1813762" cy="1228384"/>
            <a:chOff x="9841265" y="2566778"/>
            <a:chExt cx="1913813" cy="1296144"/>
          </a:xfrm>
        </p:grpSpPr>
        <p:pic>
          <p:nvPicPr>
            <p:cNvPr id="36" name="Picture 35">
              <a:extLst>
                <a:ext uri="{FF2B5EF4-FFF2-40B4-BE49-F238E27FC236}">
                  <a16:creationId xmlns:a16="http://schemas.microsoft.com/office/drawing/2014/main" id="{F5495BA4-2080-E345-A0E1-91686F55DAE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841265" y="2566778"/>
              <a:ext cx="1913813" cy="1296144"/>
            </a:xfrm>
            <a:prstGeom prst="rect">
              <a:avLst/>
            </a:prstGeom>
          </p:spPr>
        </p:pic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27627409-60B6-FB44-9620-8B0AC6555519}"/>
                </a:ext>
              </a:extLst>
            </p:cNvPr>
            <p:cNvSpPr txBox="1"/>
            <p:nvPr/>
          </p:nvSpPr>
          <p:spPr>
            <a:xfrm>
              <a:off x="10104956" y="2891685"/>
              <a:ext cx="1386429" cy="6819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AU" dirty="0"/>
                <a:t>H</a:t>
              </a:r>
              <a:r>
                <a:rPr lang="en-AU" baseline="-25000" dirty="0"/>
                <a:t>2</a:t>
              </a:r>
              <a:r>
                <a:rPr lang="en-AU" dirty="0"/>
                <a:t>O</a:t>
              </a:r>
            </a:p>
            <a:p>
              <a:pPr algn="ctr"/>
              <a:r>
                <a:rPr lang="en-AU" dirty="0"/>
                <a:t>5 – 10 mins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8E422F24-B508-2841-B62C-EE4E0130D628}"/>
              </a:ext>
            </a:extLst>
          </p:cNvPr>
          <p:cNvGrpSpPr/>
          <p:nvPr/>
        </p:nvGrpSpPr>
        <p:grpSpPr>
          <a:xfrm>
            <a:off x="5413624" y="4208990"/>
            <a:ext cx="3003759" cy="2034319"/>
            <a:chOff x="6451599" y="2566778"/>
            <a:chExt cx="1913813" cy="1296144"/>
          </a:xfrm>
        </p:grpSpPr>
        <p:pic>
          <p:nvPicPr>
            <p:cNvPr id="41" name="Picture 40">
              <a:extLst>
                <a:ext uri="{FF2B5EF4-FFF2-40B4-BE49-F238E27FC236}">
                  <a16:creationId xmlns:a16="http://schemas.microsoft.com/office/drawing/2014/main" id="{FD673277-6127-E84F-9B2F-B73ABE58EE2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451599" y="2566778"/>
              <a:ext cx="1913813" cy="1296144"/>
            </a:xfrm>
            <a:prstGeom prst="rect">
              <a:avLst/>
            </a:prstGeom>
          </p:spPr>
        </p:pic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BC3D320C-CB99-1F47-9C5F-CCB6891D5E27}"/>
                </a:ext>
              </a:extLst>
            </p:cNvPr>
            <p:cNvSpPr txBox="1"/>
            <p:nvPr/>
          </p:nvSpPr>
          <p:spPr>
            <a:xfrm>
              <a:off x="6694931" y="2802026"/>
              <a:ext cx="1433522" cy="8256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AU" dirty="0"/>
                <a:t>SiO</a:t>
              </a:r>
              <a:r>
                <a:rPr lang="en-AU" baseline="-25000" dirty="0"/>
                <a:t>2</a:t>
              </a:r>
              <a:r>
                <a:rPr lang="en-AU" dirty="0"/>
                <a:t> NPs (40x diluted)</a:t>
              </a:r>
              <a:endParaRPr lang="en-AU" baseline="-25000" dirty="0"/>
            </a:p>
            <a:p>
              <a:pPr algn="ctr">
                <a:lnSpc>
                  <a:spcPct val="150000"/>
                </a:lnSpc>
              </a:pPr>
              <a:r>
                <a:rPr lang="en-AU" dirty="0"/>
                <a:t>35°C – 40°C</a:t>
              </a:r>
            </a:p>
            <a:p>
              <a:pPr algn="ctr">
                <a:lnSpc>
                  <a:spcPct val="150000"/>
                </a:lnSpc>
              </a:pPr>
              <a:r>
                <a:rPr lang="en-AU" dirty="0"/>
                <a:t>3 – 5 mins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0043221E-8DF0-6140-B982-66348B82749E}"/>
              </a:ext>
            </a:extLst>
          </p:cNvPr>
          <p:cNvGrpSpPr/>
          <p:nvPr/>
        </p:nvGrpSpPr>
        <p:grpSpPr>
          <a:xfrm>
            <a:off x="3231916" y="4611958"/>
            <a:ext cx="1813762" cy="1228384"/>
            <a:chOff x="3061933" y="2566778"/>
            <a:chExt cx="1913813" cy="1296144"/>
          </a:xfrm>
        </p:grpSpPr>
        <p:pic>
          <p:nvPicPr>
            <p:cNvPr id="45" name="Picture 44">
              <a:extLst>
                <a:ext uri="{FF2B5EF4-FFF2-40B4-BE49-F238E27FC236}">
                  <a16:creationId xmlns:a16="http://schemas.microsoft.com/office/drawing/2014/main" id="{70ADD055-C1E4-DC48-BC17-F44AECB08BD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061933" y="2566778"/>
              <a:ext cx="1913813" cy="1296144"/>
            </a:xfrm>
            <a:prstGeom prst="rect">
              <a:avLst/>
            </a:prstGeom>
          </p:spPr>
        </p:pic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B4BB8DA8-2371-974F-A8BC-6B2AA7D466D9}"/>
                </a:ext>
              </a:extLst>
            </p:cNvPr>
            <p:cNvSpPr txBox="1"/>
            <p:nvPr/>
          </p:nvSpPr>
          <p:spPr>
            <a:xfrm>
              <a:off x="3480174" y="2891685"/>
              <a:ext cx="1077329" cy="6819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AU" dirty="0"/>
                <a:t>H</a:t>
              </a:r>
              <a:r>
                <a:rPr lang="en-AU" baseline="-25000" dirty="0"/>
                <a:t>2</a:t>
              </a:r>
              <a:r>
                <a:rPr lang="en-AU" dirty="0"/>
                <a:t>O</a:t>
              </a:r>
            </a:p>
            <a:p>
              <a:pPr algn="ctr"/>
              <a:r>
                <a:rPr lang="en-AU" dirty="0"/>
                <a:t>5 mins</a:t>
              </a: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6B26CC31-532C-A246-8E5F-ED25F5341EB5}"/>
              </a:ext>
            </a:extLst>
          </p:cNvPr>
          <p:cNvGrpSpPr/>
          <p:nvPr/>
        </p:nvGrpSpPr>
        <p:grpSpPr>
          <a:xfrm>
            <a:off x="8788400" y="4611958"/>
            <a:ext cx="1813762" cy="1228384"/>
            <a:chOff x="9841265" y="2566778"/>
            <a:chExt cx="1913813" cy="1296144"/>
          </a:xfrm>
        </p:grpSpPr>
        <p:pic>
          <p:nvPicPr>
            <p:cNvPr id="48" name="Picture 47">
              <a:extLst>
                <a:ext uri="{FF2B5EF4-FFF2-40B4-BE49-F238E27FC236}">
                  <a16:creationId xmlns:a16="http://schemas.microsoft.com/office/drawing/2014/main" id="{AA7AA05D-A568-E04D-A2B9-5FB0A661570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841265" y="2566778"/>
              <a:ext cx="1913813" cy="1296144"/>
            </a:xfrm>
            <a:prstGeom prst="rect">
              <a:avLst/>
            </a:prstGeom>
          </p:spPr>
        </p:pic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A495D5F0-E9F9-9043-AB3C-EC7CD6B831C4}"/>
                </a:ext>
              </a:extLst>
            </p:cNvPr>
            <p:cNvSpPr txBox="1"/>
            <p:nvPr/>
          </p:nvSpPr>
          <p:spPr>
            <a:xfrm>
              <a:off x="10104956" y="2891685"/>
              <a:ext cx="1386429" cy="6819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AU" dirty="0"/>
                <a:t>H</a:t>
              </a:r>
              <a:r>
                <a:rPr lang="en-AU" baseline="-25000" dirty="0"/>
                <a:t>2</a:t>
              </a:r>
              <a:r>
                <a:rPr lang="en-AU" dirty="0"/>
                <a:t>O</a:t>
              </a:r>
            </a:p>
            <a:p>
              <a:pPr algn="ctr"/>
              <a:r>
                <a:rPr lang="en-AU" dirty="0"/>
                <a:t>5 – 10 mins</a:t>
              </a:r>
            </a:p>
          </p:txBody>
        </p:sp>
      </p:grpSp>
      <p:sp>
        <p:nvSpPr>
          <p:cNvPr id="53" name="Right Arrow 52">
            <a:extLst>
              <a:ext uri="{FF2B5EF4-FFF2-40B4-BE49-F238E27FC236}">
                <a16:creationId xmlns:a16="http://schemas.microsoft.com/office/drawing/2014/main" id="{DA15AB3E-0B3D-9544-B9F0-ED134DFAA071}"/>
              </a:ext>
            </a:extLst>
          </p:cNvPr>
          <p:cNvSpPr/>
          <p:nvPr/>
        </p:nvSpPr>
        <p:spPr>
          <a:xfrm>
            <a:off x="8415849" y="2594532"/>
            <a:ext cx="359892" cy="364727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54" name="Right Arrow 53">
            <a:extLst>
              <a:ext uri="{FF2B5EF4-FFF2-40B4-BE49-F238E27FC236}">
                <a16:creationId xmlns:a16="http://schemas.microsoft.com/office/drawing/2014/main" id="{D159AD4F-4E11-AD42-B31B-6988422076BB}"/>
              </a:ext>
            </a:extLst>
          </p:cNvPr>
          <p:cNvSpPr/>
          <p:nvPr/>
        </p:nvSpPr>
        <p:spPr>
          <a:xfrm>
            <a:off x="5052198" y="5043785"/>
            <a:ext cx="359892" cy="364727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55" name="Right Arrow 54">
            <a:extLst>
              <a:ext uri="{FF2B5EF4-FFF2-40B4-BE49-F238E27FC236}">
                <a16:creationId xmlns:a16="http://schemas.microsoft.com/office/drawing/2014/main" id="{76A57F27-198E-5745-8C54-5C5C5564FD16}"/>
              </a:ext>
            </a:extLst>
          </p:cNvPr>
          <p:cNvSpPr/>
          <p:nvPr/>
        </p:nvSpPr>
        <p:spPr>
          <a:xfrm>
            <a:off x="8415849" y="5043785"/>
            <a:ext cx="359892" cy="364727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757685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53" grpId="0" animBg="1"/>
      <p:bldP spid="54" grpId="0" animBg="1"/>
      <p:bldP spid="5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930F13-C59A-444B-980F-EA445E4D7A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Comparison of the Two Detection Parameters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4AAB34-CEB8-DC42-BA1B-ACFBCD10C2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 err="1"/>
              <a:t>Fingermark</a:t>
            </a:r>
            <a:r>
              <a:rPr lang="en-AU" dirty="0"/>
              <a:t> specimens</a:t>
            </a:r>
          </a:p>
          <a:p>
            <a:pPr lvl="1"/>
            <a:r>
              <a:rPr lang="en-AU" dirty="0"/>
              <a:t>3 donors (strong, average and weak)</a:t>
            </a:r>
          </a:p>
          <a:p>
            <a:pPr lvl="1"/>
            <a:r>
              <a:rPr lang="en-AU" dirty="0"/>
              <a:t>3 substrates (aluminium foil, transparent PP and green PE)</a:t>
            </a:r>
          </a:p>
          <a:p>
            <a:pPr lvl="1"/>
            <a:r>
              <a:rPr lang="en-AU" dirty="0"/>
              <a:t>2 age intervals (10 days and 3 months)</a:t>
            </a:r>
          </a:p>
          <a:p>
            <a:pPr lvl="1"/>
            <a:r>
              <a:rPr lang="en-AU" dirty="0"/>
              <a:t>4 fingers with 4 depletions</a:t>
            </a:r>
          </a:p>
          <a:p>
            <a:r>
              <a:rPr lang="en-AU" dirty="0"/>
              <a:t>288 </a:t>
            </a:r>
            <a:r>
              <a:rPr lang="en-AU" dirty="0" err="1"/>
              <a:t>fingermark</a:t>
            </a:r>
            <a:r>
              <a:rPr lang="en-AU" dirty="0"/>
              <a:t> specimens were processed and evaluated</a:t>
            </a:r>
          </a:p>
          <a:p>
            <a:r>
              <a:rPr lang="en-AU" dirty="0"/>
              <a:t>A comparative scoring system was used for </a:t>
            </a:r>
            <a:r>
              <a:rPr lang="en-AU" dirty="0" err="1"/>
              <a:t>fingermark</a:t>
            </a:r>
            <a:r>
              <a:rPr lang="en-AU" dirty="0"/>
              <a:t> assessment</a:t>
            </a:r>
          </a:p>
          <a:p>
            <a:pPr lvl="1"/>
            <a:r>
              <a:rPr lang="en-AU" dirty="0"/>
              <a:t>Based on the University of Canberra (UC) scale with the addition of a ”00” score</a:t>
            </a:r>
          </a:p>
          <a:p>
            <a:pPr lvl="1"/>
            <a:endParaRPr lang="en-A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46CC568-E5CC-A14C-A7E9-342CAA6C8B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AU"/>
              <a:t>PAGE </a:t>
            </a:r>
            <a:fld id="{C9EE3F8F-BFD3-9842-9D76-CADACBFBDD00}" type="slidenum">
              <a:rPr lang="en-AU" smtClean="0"/>
              <a:pPr/>
              <a:t>15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1711782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46E8B1-1852-8F49-AC8D-23A7DFE9C5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Overall Performance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9D30FD04-7E5C-2C48-BA8B-35DA2948426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60400" y="2205508"/>
            <a:ext cx="10871200" cy="3743971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D97F7DA-3258-C140-867E-68843BB20F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AU"/>
              <a:t>PAGE </a:t>
            </a:r>
            <a:fld id="{C9EE3F8F-BFD3-9842-9D76-CADACBFBDD00}" type="slidenum">
              <a:rPr lang="en-AU" smtClean="0"/>
              <a:pPr/>
              <a:t>16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1609712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9D6A54-85D3-5247-A410-46210127A6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Take-home Messages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C0F90D-E5CF-1A46-A99B-E7D4A38D65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/>
              <a:t>Modification and optimisation of the published detection parameters</a:t>
            </a:r>
          </a:p>
          <a:p>
            <a:pPr lvl="1"/>
            <a:r>
              <a:rPr lang="en-AU" dirty="0"/>
              <a:t>Comparison study showed that the modified detection parameters gave superior results</a:t>
            </a:r>
          </a:p>
          <a:p>
            <a:endParaRPr lang="en-AU" dirty="0"/>
          </a:p>
          <a:p>
            <a:pPr marL="231775" indent="-231775"/>
            <a:r>
              <a:rPr lang="en-AU" dirty="0"/>
              <a:t>A draft manuscript of the research findings is being finalised for journal submission</a:t>
            </a:r>
          </a:p>
          <a:p>
            <a:pPr marL="231775" indent="-231775"/>
            <a:endParaRPr lang="en-AU" dirty="0"/>
          </a:p>
          <a:p>
            <a:pPr marL="231775" indent="-231775"/>
            <a:r>
              <a:rPr lang="en-AU" dirty="0"/>
              <a:t>My parents still think I am doing a DNA project…(FFS)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325B41-6EE7-1246-87C4-9BF1B5561C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AU"/>
              <a:t>PAGE </a:t>
            </a:r>
            <a:fld id="{C9EE3F8F-BFD3-9842-9D76-CADACBFBDD00}" type="slidenum">
              <a:rPr lang="en-AU" smtClean="0"/>
              <a:pPr/>
              <a:t>17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6550518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>
                <a:latin typeface="+mn-lt"/>
              </a:rPr>
              <a:t>Acknowledgements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AU" dirty="0">
                <a:latin typeface="+mn-lt"/>
              </a:rPr>
              <a:t>Australian Research Council</a:t>
            </a:r>
          </a:p>
          <a:p>
            <a:pPr lv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</a:pPr>
            <a:r>
              <a:rPr lang="en-AU" dirty="0"/>
              <a:t>Linkage Project (LP160100351)</a:t>
            </a:r>
            <a:endParaRPr lang="en-AU" dirty="0">
              <a:latin typeface="+mn-lt"/>
            </a:endParaRPr>
          </a:p>
          <a:p>
            <a:pPr>
              <a:lnSpc>
                <a:spcPct val="114000"/>
              </a:lnSpc>
            </a:pPr>
            <a:endParaRPr lang="en-AU" dirty="0"/>
          </a:p>
          <a:p>
            <a:pPr>
              <a:lnSpc>
                <a:spcPct val="100000"/>
              </a:lnSpc>
            </a:pPr>
            <a:r>
              <a:rPr lang="en-AU" dirty="0" err="1"/>
              <a:t>Rofin</a:t>
            </a:r>
            <a:r>
              <a:rPr lang="en-AU" dirty="0"/>
              <a:t> Australia Pty Ltd</a:t>
            </a:r>
            <a:endParaRPr lang="en-AU" dirty="0">
              <a:latin typeface="+mn-lt"/>
            </a:endParaRPr>
          </a:p>
          <a:p>
            <a:pPr indent="0">
              <a:lnSpc>
                <a:spcPct val="114000"/>
              </a:lnSpc>
              <a:buNone/>
            </a:pPr>
            <a:endParaRPr lang="en-AU" dirty="0">
              <a:latin typeface="+mn-lt"/>
            </a:endParaRPr>
          </a:p>
          <a:p>
            <a:pPr>
              <a:lnSpc>
                <a:spcPct val="100000"/>
              </a:lnSpc>
            </a:pPr>
            <a:r>
              <a:rPr lang="en-AU" dirty="0">
                <a:latin typeface="+mn-lt"/>
              </a:rPr>
              <a:t>Australian Federal Police</a:t>
            </a:r>
          </a:p>
          <a:p>
            <a:pPr indent="0">
              <a:lnSpc>
                <a:spcPct val="114000"/>
              </a:lnSpc>
              <a:buNone/>
            </a:pPr>
            <a:endParaRPr lang="en-AU" dirty="0"/>
          </a:p>
          <a:p>
            <a:pPr>
              <a:lnSpc>
                <a:spcPct val="100000"/>
              </a:lnSpc>
            </a:pPr>
            <a:r>
              <a:rPr lang="en-AU" dirty="0">
                <a:latin typeface="+mn-lt"/>
              </a:rPr>
              <a:t>Victoria Police</a:t>
            </a:r>
          </a:p>
          <a:p>
            <a:pPr>
              <a:lnSpc>
                <a:spcPct val="114000"/>
              </a:lnSpc>
            </a:pPr>
            <a:endParaRPr lang="en-AU" dirty="0"/>
          </a:p>
          <a:p>
            <a:pPr>
              <a:lnSpc>
                <a:spcPct val="100000"/>
              </a:lnSpc>
            </a:pPr>
            <a:r>
              <a:rPr lang="en-AU" dirty="0"/>
              <a:t>ANZFSS NSW Branch Student Award</a:t>
            </a:r>
            <a:endParaRPr lang="en-AU" dirty="0">
              <a:latin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AU">
                <a:latin typeface="+mn-lt"/>
              </a:rPr>
              <a:t>PAGE </a:t>
            </a:r>
            <a:fld id="{C9EE3F8F-BFD3-9842-9D76-CADACBFBDD00}" type="slidenum">
              <a:rPr lang="en-AU" smtClean="0">
                <a:latin typeface="+mn-lt"/>
              </a:rPr>
              <a:pPr/>
              <a:t>18</a:t>
            </a:fld>
            <a:endParaRPr lang="en-AU">
              <a:latin typeface="+mn-lt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599C8A45-86C7-EC45-990F-B9E6F33ECAA8}"/>
              </a:ext>
            </a:extLst>
          </p:cNvPr>
          <p:cNvGrpSpPr/>
          <p:nvPr/>
        </p:nvGrpSpPr>
        <p:grpSpPr>
          <a:xfrm>
            <a:off x="5897835" y="1626163"/>
            <a:ext cx="5526757" cy="4251109"/>
            <a:chOff x="5897835" y="1626163"/>
            <a:chExt cx="5526757" cy="4251109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827"/>
            <a:stretch/>
          </p:blipFill>
          <p:spPr>
            <a:xfrm>
              <a:off x="5897835" y="4433205"/>
              <a:ext cx="2985377" cy="1443551"/>
            </a:xfrm>
            <a:prstGeom prst="rect">
              <a:avLst/>
            </a:prstGeom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87508" y="4433205"/>
              <a:ext cx="2037084" cy="1444067"/>
            </a:xfrm>
            <a:prstGeom prst="rect">
              <a:avLst/>
            </a:prstGeom>
          </p:spPr>
        </p:pic>
        <p:pic>
          <p:nvPicPr>
            <p:cNvPr id="12" name="Picture 11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34" t="6977" r="5031" b="7331"/>
            <a:stretch/>
          </p:blipFill>
          <p:spPr>
            <a:xfrm>
              <a:off x="7235522" y="3115290"/>
              <a:ext cx="2830825" cy="1128747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17CE3CFC-C7DC-784C-8939-C7905926C26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161484" y="1626163"/>
              <a:ext cx="4787650" cy="129995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6383553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DBB9D7-05A1-B948-AD5E-986A573710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0" algn="ctr">
              <a:buNone/>
            </a:pPr>
            <a:endParaRPr lang="en-AU" dirty="0"/>
          </a:p>
          <a:p>
            <a:pPr indent="0" algn="ctr">
              <a:buNone/>
            </a:pPr>
            <a:r>
              <a:rPr lang="en-AU" sz="3200" b="1" dirty="0"/>
              <a:t>Questions</a:t>
            </a:r>
          </a:p>
          <a:p>
            <a:pPr indent="0" algn="ctr">
              <a:buNone/>
            </a:pPr>
            <a:endParaRPr lang="en-AU" dirty="0"/>
          </a:p>
          <a:p>
            <a:pPr indent="0" algn="ctr">
              <a:buNone/>
            </a:pPr>
            <a:r>
              <a:rPr lang="en-AU" dirty="0"/>
              <a:t>Timothy Lee</a:t>
            </a:r>
          </a:p>
          <a:p>
            <a:pPr indent="0" algn="ctr">
              <a:buNone/>
            </a:pPr>
            <a:r>
              <a:rPr lang="en-AU" dirty="0" err="1"/>
              <a:t>timothy.lee@westernsydney.edu.au</a:t>
            </a:r>
            <a:endParaRPr lang="en-A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179A3A-2172-2B4C-87CD-CC1DCAE7C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AU"/>
              <a:t>PAGE </a:t>
            </a:r>
            <a:fld id="{C9EE3F8F-BFD3-9842-9D76-CADACBFBDD00}" type="slidenum">
              <a:rPr lang="en-AU" smtClean="0"/>
              <a:pPr/>
              <a:t>19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14582903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7E66BC-3197-9F4C-A464-DCCEC1F51D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Effects of </a:t>
            </a:r>
            <a:r>
              <a:rPr lang="en-AU" dirty="0" err="1"/>
              <a:t>Fingermark</a:t>
            </a:r>
            <a:r>
              <a:rPr lang="en-AU" dirty="0"/>
              <a:t> Ages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2BE8B478-8F30-6B4B-8454-E9F237BECD0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57639" y="1522130"/>
            <a:ext cx="9076392" cy="4968974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AD020C-4301-3748-A106-424B2A6F52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AU"/>
              <a:t>PAGE </a:t>
            </a:r>
            <a:fld id="{C9EE3F8F-BFD3-9842-9D76-CADACBFBDD00}" type="slidenum">
              <a:rPr lang="en-AU" smtClean="0"/>
              <a:pPr/>
              <a:t>20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2286470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Western Sydney University 1">
      <a:dk1>
        <a:srgbClr val="000000"/>
      </a:dk1>
      <a:lt1>
        <a:srgbClr val="FFFFFF"/>
      </a:lt1>
      <a:dk2>
        <a:srgbClr val="A31E34"/>
      </a:dk2>
      <a:lt2>
        <a:srgbClr val="EBBCBB"/>
      </a:lt2>
      <a:accent1>
        <a:srgbClr val="FE7073"/>
      </a:accent1>
      <a:accent2>
        <a:srgbClr val="F6303D"/>
      </a:accent2>
      <a:accent3>
        <a:srgbClr val="5A2A82"/>
      </a:accent3>
      <a:accent4>
        <a:srgbClr val="027199"/>
      </a:accent4>
      <a:accent5>
        <a:srgbClr val="BA7FD1"/>
      </a:accent5>
      <a:accent6>
        <a:srgbClr val="FF7D78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14879</TotalTime>
  <Words>1111</Words>
  <Application>Microsoft Macintosh PowerPoint</Application>
  <PresentationFormat>Widescreen</PresentationFormat>
  <Paragraphs>201</Paragraphs>
  <Slides>21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31" baseType="lpstr">
      <vt:lpstr>Arial</vt:lpstr>
      <vt:lpstr>Calibri</vt:lpstr>
      <vt:lpstr>Chronicle Text G1</vt:lpstr>
      <vt:lpstr>Chronicle Text G1 Roman</vt:lpstr>
      <vt:lpstr>Gotham Narrow</vt:lpstr>
      <vt:lpstr>Gotham Narrow Bold</vt:lpstr>
      <vt:lpstr>Gotham Narrow Book</vt:lpstr>
      <vt:lpstr>Gotham Narrow Light</vt:lpstr>
      <vt:lpstr>Times New Roman</vt:lpstr>
      <vt:lpstr>Office Theme</vt:lpstr>
      <vt:lpstr>Next-generation Latent Fingermark Detection Using Functionalised Silicon Oxide Nanoparticles</vt:lpstr>
      <vt:lpstr>Why Silicon Oxide Nanoparticles?</vt:lpstr>
      <vt:lpstr>Previous Research</vt:lpstr>
      <vt:lpstr>Research Aims</vt:lpstr>
      <vt:lpstr>How Does It Work?</vt:lpstr>
      <vt:lpstr>Concentration of the Nanoparticles</vt:lpstr>
      <vt:lpstr>Concentration of the Nanoparticles</vt:lpstr>
      <vt:lpstr>Concentration of the Nanoparticles</vt:lpstr>
      <vt:lpstr>Treatment Temperature and Time</vt:lpstr>
      <vt:lpstr>Treatment at Various Temperature Points</vt:lpstr>
      <vt:lpstr>Treatment Temperature and Time</vt:lpstr>
      <vt:lpstr>Shorter Treatment Times at Higher Temperature</vt:lpstr>
      <vt:lpstr>Optimisation of Treatment Temperature and Time</vt:lpstr>
      <vt:lpstr>Optimised Treatment Temperature and Time</vt:lpstr>
      <vt:lpstr>Comparison of the Two Detection Parameters</vt:lpstr>
      <vt:lpstr>Comparison of the Two Detection Parameters</vt:lpstr>
      <vt:lpstr>Overall Performance</vt:lpstr>
      <vt:lpstr>Take-home Messages</vt:lpstr>
      <vt:lpstr>Acknowledgements</vt:lpstr>
      <vt:lpstr>PowerPoint Presentation</vt:lpstr>
      <vt:lpstr>Effects of Fingermark 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Catalina Tapia</dc:creator>
  <cp:lastModifiedBy>Timothy Lee</cp:lastModifiedBy>
  <cp:revision>454</cp:revision>
  <dcterms:created xsi:type="dcterms:W3CDTF">2015-09-22T04:56:37Z</dcterms:created>
  <dcterms:modified xsi:type="dcterms:W3CDTF">2019-07-09T14:23:43Z</dcterms:modified>
</cp:coreProperties>
</file>