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cchary williams" userId="b4f47e7d6c851b58" providerId="LiveId" clId="{63D7B07E-59DD-4C7C-A60D-5298DBDA3EF4}"/>
    <pc:docChg chg="custSel addSld modSld">
      <pc:chgData name="zacchary williams" userId="b4f47e7d6c851b58" providerId="LiveId" clId="{63D7B07E-59DD-4C7C-A60D-5298DBDA3EF4}" dt="2022-04-05T04:09:32.811" v="1069" actId="20577"/>
      <pc:docMkLst>
        <pc:docMk/>
      </pc:docMkLst>
      <pc:sldChg chg="modSp mod">
        <pc:chgData name="zacchary williams" userId="b4f47e7d6c851b58" providerId="LiveId" clId="{63D7B07E-59DD-4C7C-A60D-5298DBDA3EF4}" dt="2022-04-05T03:45:46.149" v="552" actId="20577"/>
        <pc:sldMkLst>
          <pc:docMk/>
          <pc:sldMk cId="1921699575" sldId="257"/>
        </pc:sldMkLst>
        <pc:spChg chg="mod">
          <ac:chgData name="zacchary williams" userId="b4f47e7d6c851b58" providerId="LiveId" clId="{63D7B07E-59DD-4C7C-A60D-5298DBDA3EF4}" dt="2022-04-05T03:45:46.149" v="552" actId="20577"/>
          <ac:spMkLst>
            <pc:docMk/>
            <pc:sldMk cId="1921699575" sldId="257"/>
            <ac:spMk id="3" creationId="{1ECA5BCE-2ED0-4354-81DB-6FB3500B9CBB}"/>
          </ac:spMkLst>
        </pc:spChg>
      </pc:sldChg>
      <pc:sldChg chg="modSp mod">
        <pc:chgData name="zacchary williams" userId="b4f47e7d6c851b58" providerId="LiveId" clId="{63D7B07E-59DD-4C7C-A60D-5298DBDA3EF4}" dt="2022-04-05T04:09:32.811" v="1069" actId="20577"/>
        <pc:sldMkLst>
          <pc:docMk/>
          <pc:sldMk cId="4028314173" sldId="259"/>
        </pc:sldMkLst>
        <pc:spChg chg="mod">
          <ac:chgData name="zacchary williams" userId="b4f47e7d6c851b58" providerId="LiveId" clId="{63D7B07E-59DD-4C7C-A60D-5298DBDA3EF4}" dt="2022-04-05T04:09:32.811" v="1069" actId="20577"/>
          <ac:spMkLst>
            <pc:docMk/>
            <pc:sldMk cId="4028314173" sldId="259"/>
            <ac:spMk id="3" creationId="{94ADABD6-BEAF-4B0C-8880-085BC371329B}"/>
          </ac:spMkLst>
        </pc:spChg>
      </pc:sldChg>
      <pc:sldChg chg="modSp mod">
        <pc:chgData name="zacchary williams" userId="b4f47e7d6c851b58" providerId="LiveId" clId="{63D7B07E-59DD-4C7C-A60D-5298DBDA3EF4}" dt="2022-04-05T03:38:27.259" v="4" actId="20577"/>
        <pc:sldMkLst>
          <pc:docMk/>
          <pc:sldMk cId="306836226" sldId="260"/>
        </pc:sldMkLst>
        <pc:spChg chg="mod">
          <ac:chgData name="zacchary williams" userId="b4f47e7d6c851b58" providerId="LiveId" clId="{63D7B07E-59DD-4C7C-A60D-5298DBDA3EF4}" dt="2022-04-05T03:38:27.259" v="4" actId="20577"/>
          <ac:spMkLst>
            <pc:docMk/>
            <pc:sldMk cId="306836226" sldId="260"/>
            <ac:spMk id="3" creationId="{7970FDD4-8BF2-4F15-A2BB-3202359BFA90}"/>
          </ac:spMkLst>
        </pc:spChg>
      </pc:sldChg>
      <pc:sldChg chg="modSp mod">
        <pc:chgData name="zacchary williams" userId="b4f47e7d6c851b58" providerId="LiveId" clId="{63D7B07E-59DD-4C7C-A60D-5298DBDA3EF4}" dt="2022-04-05T03:49:09.796" v="760" actId="20577"/>
        <pc:sldMkLst>
          <pc:docMk/>
          <pc:sldMk cId="3193423360" sldId="261"/>
        </pc:sldMkLst>
        <pc:spChg chg="mod">
          <ac:chgData name="zacchary williams" userId="b4f47e7d6c851b58" providerId="LiveId" clId="{63D7B07E-59DD-4C7C-A60D-5298DBDA3EF4}" dt="2022-04-05T03:49:09.796" v="760" actId="20577"/>
          <ac:spMkLst>
            <pc:docMk/>
            <pc:sldMk cId="3193423360" sldId="261"/>
            <ac:spMk id="3" creationId="{E70CB8F4-43A3-4DCD-9F08-68D753C19793}"/>
          </ac:spMkLst>
        </pc:spChg>
      </pc:sldChg>
      <pc:sldChg chg="modSp mod">
        <pc:chgData name="zacchary williams" userId="b4f47e7d6c851b58" providerId="LiveId" clId="{63D7B07E-59DD-4C7C-A60D-5298DBDA3EF4}" dt="2022-04-05T04:09:04.892" v="1053" actId="20577"/>
        <pc:sldMkLst>
          <pc:docMk/>
          <pc:sldMk cId="1444985660" sldId="262"/>
        </pc:sldMkLst>
        <pc:spChg chg="mod">
          <ac:chgData name="zacchary williams" userId="b4f47e7d6c851b58" providerId="LiveId" clId="{63D7B07E-59DD-4C7C-A60D-5298DBDA3EF4}" dt="2022-04-05T04:09:04.892" v="1053" actId="20577"/>
          <ac:spMkLst>
            <pc:docMk/>
            <pc:sldMk cId="1444985660" sldId="262"/>
            <ac:spMk id="3" creationId="{A9FFCF23-FECD-43FE-833E-6BD5D99A3488}"/>
          </ac:spMkLst>
        </pc:spChg>
      </pc:sldChg>
      <pc:sldChg chg="modSp mod">
        <pc:chgData name="zacchary williams" userId="b4f47e7d6c851b58" providerId="LiveId" clId="{63D7B07E-59DD-4C7C-A60D-5298DBDA3EF4}" dt="2022-04-05T03:51:32.672" v="886" actId="313"/>
        <pc:sldMkLst>
          <pc:docMk/>
          <pc:sldMk cId="219223222" sldId="263"/>
        </pc:sldMkLst>
        <pc:spChg chg="mod">
          <ac:chgData name="zacchary williams" userId="b4f47e7d6c851b58" providerId="LiveId" clId="{63D7B07E-59DD-4C7C-A60D-5298DBDA3EF4}" dt="2022-04-05T03:51:32.672" v="886" actId="313"/>
          <ac:spMkLst>
            <pc:docMk/>
            <pc:sldMk cId="219223222" sldId="263"/>
            <ac:spMk id="3" creationId="{A69186DE-A1F5-47B6-959F-087420382173}"/>
          </ac:spMkLst>
        </pc:spChg>
      </pc:sldChg>
      <pc:sldChg chg="modSp new mod">
        <pc:chgData name="zacchary williams" userId="b4f47e7d6c851b58" providerId="LiveId" clId="{63D7B07E-59DD-4C7C-A60D-5298DBDA3EF4}" dt="2022-04-05T03:42:17.369" v="539" actId="20577"/>
        <pc:sldMkLst>
          <pc:docMk/>
          <pc:sldMk cId="123329423" sldId="264"/>
        </pc:sldMkLst>
        <pc:spChg chg="mod">
          <ac:chgData name="zacchary williams" userId="b4f47e7d6c851b58" providerId="LiveId" clId="{63D7B07E-59DD-4C7C-A60D-5298DBDA3EF4}" dt="2022-04-05T03:40:05.352" v="46" actId="20577"/>
          <ac:spMkLst>
            <pc:docMk/>
            <pc:sldMk cId="123329423" sldId="264"/>
            <ac:spMk id="2" creationId="{7D8F9B77-C170-4DE0-BD3E-53DADD2EF51F}"/>
          </ac:spMkLst>
        </pc:spChg>
        <pc:spChg chg="mod">
          <ac:chgData name="zacchary williams" userId="b4f47e7d6c851b58" providerId="LiveId" clId="{63D7B07E-59DD-4C7C-A60D-5298DBDA3EF4}" dt="2022-04-05T03:42:17.369" v="539" actId="20577"/>
          <ac:spMkLst>
            <pc:docMk/>
            <pc:sldMk cId="123329423" sldId="264"/>
            <ac:spMk id="3" creationId="{CD559AAC-3286-4B7B-A953-9D46F10E20FA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B8219-995B-46D1-A988-2C94E91E81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999942-8E46-45ED-BD2F-9DF616ADD2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D763F-E248-450B-9AD0-3707DA6A5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FC367-8F27-4418-A75A-70F82C800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9C1E1-65AE-4E08-B778-E59E55CF2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176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4DC09-78FA-481F-A414-A905C80BB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F0826-3350-4826-ABB5-4F7186B09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2AF99-0359-420F-AC0D-B4480D61F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4476A-D264-4B3F-8B48-1C063151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61779-82D1-4231-9DFB-5B0B45D1B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9156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9131D-CA0B-4CD2-8132-F8C250F74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87979-AF43-4585-8995-0E6743758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F591-3A89-4D2F-B38F-72C29E1F9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69065-FF2C-4192-97CB-5A38904F2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AA0B9-35F4-4E46-9C25-81B43D68B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696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CFD38-E65F-4077-BFEE-98C8E79AF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54BAA-A8DE-4935-9F5B-15CE38A94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D95EC9-B930-450A-913A-10EBFC84D9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5B890E-971E-4C73-96ED-2B8813425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0DC69-2EEF-449B-989F-9B8C97494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38BE19-8C0A-43AB-BFBE-296AA4796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8688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4B24F-E5EB-4B4F-922A-417A3715B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32780-20B7-402A-B450-6B8ADF4A5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413EC4-5801-4E53-90DD-4EA35CD59C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DE4335C-8ACD-4E2D-9381-42C23B1492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67A509-BD9F-4DA8-92F4-B4853F8507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69FF7C-E600-4429-A35D-1FE66FB3E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0E4B4E-A9EF-48C1-84A7-1DA6201F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B20586-12E1-4475-A817-C37B07C30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124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3CA3E-CA61-4F8B-87F6-2E004A912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33B85-0F5F-4289-87D3-612DDD5F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956B67-0AC4-4BE2-8C80-0A8D17396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2B124-A971-4F73-8803-69A96A06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2310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2B91D1-58D2-4D37-9EF8-D0F6079B5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C9558E-8D5F-42EB-BA13-4E2F664C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71411-D4C4-4AB3-8DA3-4996AED36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793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D2A50-3C52-4CD2-B717-3CCC97E74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94482-2BDF-4ABC-B601-AE8F2FE69D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A71AA-9CDF-4CFD-A3AC-917076D5A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95198-F04E-470B-AE67-45C551E94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B8E1B5-58F7-4851-B983-37DFEA6B1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5D669-31A3-400B-B90D-2749A30B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70906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EA00B-733C-4C0E-8809-27797750F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A20F11-9536-4A4B-A912-559E84066A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9DE60-2308-4F30-A4DA-36ED3BB44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FB57A-85F7-445F-9A54-8BE9DB346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6CD94-97AB-4F60-ABD3-77B682D3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E6D36C-DED0-409A-9EAD-3BB0AFE57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4319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985C3-26C9-4198-A829-11D62E158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7BC1F-4D0F-4C29-A8D0-3512A053C3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49F58-9D9F-4410-B4D3-24A6A56F1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26710-0188-4384-AE07-08ACBCC3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FC111-A878-4EFF-BF19-2A9AB68E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7934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13824D-2CCD-4A92-BE0F-C984241BC0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66396E-0398-4B2D-9AFA-F4A9E1DF28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06116-89C7-4835-9C7C-4E5B73B51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38803A-9991-4887-A1D0-57A4F909D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1B9986-51E4-4368-A420-3604A480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0003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1C4D6E-9023-45BB-8D87-775811AEA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ED89A9-5607-444C-94CC-C3F7D2783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6300F-ABA3-4666-BD38-CCB7AB535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34F4C-1B42-4DC1-8DA7-AEC80EE6C8AA}" type="datetimeFigureOut">
              <a:rPr lang="en-AU" smtClean="0"/>
              <a:t>5/04/2022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1E820-7843-4E1E-A92D-13BFC369A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E0BF5-9935-4493-84F7-531486F311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93C28-9442-4F0C-AD9B-27916F4FDCAD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378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4BEB7-7462-46EF-8F89-96F75E11EC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Optimisation Experimental Design v3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906963-5C9C-467C-92C6-C5202724CD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6229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CFD03-2BE8-433D-AE6E-42189C9D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Equipment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A5BCE-2ED0-4354-81DB-6FB3500B9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6 </a:t>
            </a:r>
            <a:r>
              <a:rPr lang="en-AU" dirty="0" err="1"/>
              <a:t>pECI</a:t>
            </a:r>
            <a:r>
              <a:rPr lang="en-AU" dirty="0"/>
              <a:t> component combinations</a:t>
            </a:r>
          </a:p>
          <a:p>
            <a:endParaRPr lang="en-AU" dirty="0"/>
          </a:p>
          <a:p>
            <a:r>
              <a:rPr lang="en-AU" dirty="0"/>
              <a:t>6 donors </a:t>
            </a:r>
          </a:p>
          <a:p>
            <a:endParaRPr lang="en-AU" dirty="0"/>
          </a:p>
          <a:p>
            <a:r>
              <a:rPr lang="en-AU" dirty="0"/>
              <a:t>3 substrates – glass, metal and plastic</a:t>
            </a:r>
          </a:p>
          <a:p>
            <a:endParaRPr lang="en-AU" dirty="0"/>
          </a:p>
          <a:p>
            <a:r>
              <a:rPr lang="en-AU" dirty="0"/>
              <a:t>2 time periods – after deposition and 24 hours</a:t>
            </a:r>
          </a:p>
        </p:txBody>
      </p:sp>
    </p:spTree>
    <p:extLst>
      <p:ext uri="{BB962C8B-B14F-4D97-AF65-F5344CB8AC3E}">
        <p14:creationId xmlns:p14="http://schemas.microsoft.com/office/powerpoint/2010/main" val="1921699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97227-A8C6-4750-A044-96479056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Experiment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DABD6-BEAF-4B0C-8880-085BC3713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Each donor will donate one natural mark to each substrate totalling 18 fingermarks (6 individual marks per substrate).</a:t>
            </a:r>
          </a:p>
          <a:p>
            <a:endParaRPr lang="en-AU" dirty="0"/>
          </a:p>
          <a:p>
            <a:r>
              <a:rPr lang="en-AU" dirty="0"/>
              <a:t>Those fingermarks will be taken to PERL and recorded using all </a:t>
            </a:r>
            <a:r>
              <a:rPr lang="en-AU" dirty="0" err="1"/>
              <a:t>pECI</a:t>
            </a:r>
            <a:r>
              <a:rPr lang="en-AU" dirty="0"/>
              <a:t> combinations on a copy stand.</a:t>
            </a:r>
          </a:p>
          <a:p>
            <a:endParaRPr lang="en-AU" dirty="0"/>
          </a:p>
          <a:p>
            <a:r>
              <a:rPr lang="en-AU" dirty="0"/>
              <a:t>The same fingermarks and substrates will then be taken to the apartments and placed vertically on a wall for handheld photography using all </a:t>
            </a:r>
            <a:r>
              <a:rPr lang="en-AU" dirty="0" err="1"/>
              <a:t>pECI</a:t>
            </a:r>
            <a:r>
              <a:rPr lang="en-AU" dirty="0"/>
              <a:t> combinations.</a:t>
            </a:r>
          </a:p>
        </p:txBody>
      </p:sp>
    </p:spTree>
    <p:extLst>
      <p:ext uri="{BB962C8B-B14F-4D97-AF65-F5344CB8AC3E}">
        <p14:creationId xmlns:p14="http://schemas.microsoft.com/office/powerpoint/2010/main" val="4028314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186DE-A1F5-47B6-959F-087420382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We want to use the same fingermarks and substrates across the PERL and apartments photos.</a:t>
            </a:r>
          </a:p>
          <a:p>
            <a:endParaRPr lang="en-AU" dirty="0"/>
          </a:p>
          <a:p>
            <a:r>
              <a:rPr lang="en-AU" dirty="0"/>
              <a:t>This is to provide clear donor and substrate variability (Glass, Metal and plastic) </a:t>
            </a:r>
          </a:p>
          <a:p>
            <a:endParaRPr lang="en-AU" dirty="0"/>
          </a:p>
          <a:p>
            <a:r>
              <a:rPr lang="en-AU" dirty="0"/>
              <a:t>If I was to choose various substrates built within the apartments/CSI house then I would be choosing substrates that tests the versatility of the </a:t>
            </a:r>
            <a:r>
              <a:rPr lang="en-AU" dirty="0" err="1"/>
              <a:t>pECI</a:t>
            </a:r>
            <a:r>
              <a:rPr lang="en-AU" dirty="0"/>
              <a:t> and not its capability to enhance fingermarks on different substrate materials in uncontrolled conditions.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B917141-E596-4B75-8240-D74BAA6F6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AU" dirty="0"/>
              <a:t>Experiment Overview</a:t>
            </a:r>
          </a:p>
        </p:txBody>
      </p:sp>
    </p:spTree>
    <p:extLst>
      <p:ext uri="{BB962C8B-B14F-4D97-AF65-F5344CB8AC3E}">
        <p14:creationId xmlns:p14="http://schemas.microsoft.com/office/powerpoint/2010/main" val="219223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F42A6-F964-47B0-875E-D15A79F22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PERL Photography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0FDD4-8BF2-4F15-A2BB-3202359BFA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Compare all component combinations in controlled lighting situations </a:t>
            </a:r>
          </a:p>
          <a:p>
            <a:endParaRPr lang="en-AU" dirty="0"/>
          </a:p>
          <a:p>
            <a:r>
              <a:rPr lang="en-AU" dirty="0"/>
              <a:t>In PERL I can control ambient lighting and can set the flash to be consistent across all components. </a:t>
            </a:r>
          </a:p>
          <a:p>
            <a:endParaRPr lang="en-AU" dirty="0"/>
          </a:p>
          <a:p>
            <a:r>
              <a:rPr lang="en-AU" dirty="0"/>
              <a:t>Any difference in enhancement will be caused by the components themselves and not lighting.</a:t>
            </a:r>
          </a:p>
        </p:txBody>
      </p:sp>
    </p:spTree>
    <p:extLst>
      <p:ext uri="{BB962C8B-B14F-4D97-AF65-F5344CB8AC3E}">
        <p14:creationId xmlns:p14="http://schemas.microsoft.com/office/powerpoint/2010/main" val="306836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F147E-A6F0-4CE4-884B-F3E61BDC0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Apartments Photography Aims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0CB8F4-43A3-4DCD-9F08-68D753C19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AU" dirty="0"/>
              <a:t>Compare all component combinations in uncontrolled lighting conditions while handheld.</a:t>
            </a:r>
          </a:p>
          <a:p>
            <a:endParaRPr lang="en-AU" dirty="0"/>
          </a:p>
          <a:p>
            <a:r>
              <a:rPr lang="en-AU" dirty="0"/>
              <a:t>Can not adjust ambient light and flash placement. While the flash will be roughly the same, it still will be inconsistent. This is what the </a:t>
            </a:r>
            <a:r>
              <a:rPr lang="en-AU" dirty="0" err="1"/>
              <a:t>pECI</a:t>
            </a:r>
            <a:r>
              <a:rPr lang="en-AU" dirty="0"/>
              <a:t> is also designed for so it will give a more realistic view of the final optimised box capability.</a:t>
            </a:r>
          </a:p>
          <a:p>
            <a:endParaRPr lang="en-AU" dirty="0"/>
          </a:p>
          <a:p>
            <a:r>
              <a:rPr lang="en-AU" dirty="0"/>
              <a:t>Will inform us of the impact (if any) handheld </a:t>
            </a:r>
            <a:r>
              <a:rPr lang="en-AU" dirty="0" err="1"/>
              <a:t>pECI</a:t>
            </a:r>
            <a:r>
              <a:rPr lang="en-AU" dirty="0"/>
              <a:t> photography has on enhancement and will dictate my next step. I suspect from previous experiments and from play testing that handheld photography is having a larger impact than we realise, though the new casing might be reducing this impact there is only one way to find out.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I can also use this data to better support the removal of components based on their practicality in-field (weight, cost etc).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3423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84099-9A77-4758-9745-DC0A66BB1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FCF23-FECD-43FE-833E-6BD5D99A3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/>
              <a:t>UC grading (going to be a lot)</a:t>
            </a:r>
          </a:p>
          <a:p>
            <a:endParaRPr lang="en-AU" dirty="0"/>
          </a:p>
          <a:p>
            <a:r>
              <a:rPr lang="en-AU" dirty="0"/>
              <a:t>PERL Comparison - for example, </a:t>
            </a:r>
            <a:r>
              <a:rPr lang="en-AU" dirty="0" err="1"/>
              <a:t>pECI</a:t>
            </a:r>
            <a:r>
              <a:rPr lang="en-AU" dirty="0"/>
              <a:t> Combination 1 PERL images will be compared to </a:t>
            </a:r>
            <a:r>
              <a:rPr lang="en-AU" dirty="0" err="1"/>
              <a:t>pECI</a:t>
            </a:r>
            <a:r>
              <a:rPr lang="en-AU" dirty="0"/>
              <a:t> combination 2 PERL images. </a:t>
            </a:r>
          </a:p>
          <a:p>
            <a:endParaRPr lang="en-AU" dirty="0"/>
          </a:p>
          <a:p>
            <a:r>
              <a:rPr lang="en-AU" dirty="0"/>
              <a:t>Apartment Comparison - for example, </a:t>
            </a:r>
            <a:r>
              <a:rPr lang="en-AU" dirty="0" err="1"/>
              <a:t>pECI</a:t>
            </a:r>
            <a:r>
              <a:rPr lang="en-AU" dirty="0"/>
              <a:t> Combination 1 apartment  images will be compared to </a:t>
            </a:r>
            <a:r>
              <a:rPr lang="en-AU" dirty="0" err="1"/>
              <a:t>pECI</a:t>
            </a:r>
            <a:r>
              <a:rPr lang="en-AU" dirty="0"/>
              <a:t> combination 2 apartment images.</a:t>
            </a:r>
          </a:p>
          <a:p>
            <a:endParaRPr lang="en-AU" dirty="0"/>
          </a:p>
          <a:p>
            <a:r>
              <a:rPr lang="en-AU" dirty="0" err="1"/>
              <a:t>Copystand</a:t>
            </a:r>
            <a:r>
              <a:rPr lang="en-AU" dirty="0"/>
              <a:t> vs handheld – for example, </a:t>
            </a:r>
            <a:r>
              <a:rPr lang="en-AU" dirty="0" err="1"/>
              <a:t>pECI</a:t>
            </a:r>
            <a:r>
              <a:rPr lang="en-AU" dirty="0"/>
              <a:t> Combination 1 PERL images will be compared to </a:t>
            </a:r>
            <a:r>
              <a:rPr lang="en-AU" dirty="0" err="1"/>
              <a:t>pECI</a:t>
            </a:r>
            <a:r>
              <a:rPr lang="en-AU" dirty="0"/>
              <a:t> combination 1 apartment images. This comparison is to understand the total impact handheld </a:t>
            </a:r>
            <a:r>
              <a:rPr lang="en-AU"/>
              <a:t>photography has.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44985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F9B77-C170-4DE0-BD3E-53DADD2EF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Time Frame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59AAC-3286-4B7B-A953-9D46F10E20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Since I have 6 donors and 6 </a:t>
            </a:r>
            <a:r>
              <a:rPr lang="en-AU" dirty="0" err="1"/>
              <a:t>pECI</a:t>
            </a:r>
            <a:r>
              <a:rPr lang="en-AU" dirty="0"/>
              <a:t> combinations I am splitting the experiment in two parts</a:t>
            </a:r>
          </a:p>
          <a:p>
            <a:endParaRPr lang="en-AU" dirty="0"/>
          </a:p>
          <a:p>
            <a:r>
              <a:rPr lang="en-AU" dirty="0"/>
              <a:t>Week one I will do the entire experiment with 3 donors.</a:t>
            </a:r>
          </a:p>
          <a:p>
            <a:endParaRPr lang="en-AU" dirty="0"/>
          </a:p>
          <a:p>
            <a:r>
              <a:rPr lang="en-AU" dirty="0"/>
              <a:t>Week two I will do the entire experiment with the other 3 donors.</a:t>
            </a:r>
          </a:p>
          <a:p>
            <a:endParaRPr lang="en-AU" dirty="0"/>
          </a:p>
          <a:p>
            <a:r>
              <a:rPr lang="en-AU" dirty="0"/>
              <a:t>This will ensure I am not rushing to take all images within one </a:t>
            </a:r>
            <a:r>
              <a:rPr lang="en-AU"/>
              <a:t>time frame.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3329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512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Optimisation Experimental Design v3</vt:lpstr>
      <vt:lpstr>Equipment </vt:lpstr>
      <vt:lpstr>Experiment Overview</vt:lpstr>
      <vt:lpstr>Experiment Overview</vt:lpstr>
      <vt:lpstr>PERL Photography Aims</vt:lpstr>
      <vt:lpstr>Apartments Photography Aims </vt:lpstr>
      <vt:lpstr>DATA</vt:lpstr>
      <vt:lpstr>Time Frame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Optimisation Experimental Design v3</dc:title>
  <dc:creator>zacchary williams</dc:creator>
  <cp:lastModifiedBy>zacchary williams</cp:lastModifiedBy>
  <cp:revision>1</cp:revision>
  <dcterms:created xsi:type="dcterms:W3CDTF">2022-04-05T02:50:22Z</dcterms:created>
  <dcterms:modified xsi:type="dcterms:W3CDTF">2022-04-05T04:09:40Z</dcterms:modified>
</cp:coreProperties>
</file>