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99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64EF8-6446-4B04-A822-56358ADC2827}" v="38" dt="2022-07-29T06:18:16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cchary williams" userId="b4f47e7d6c851b58" providerId="LiveId" clId="{4E364EF8-6446-4B04-A822-56358ADC2827}"/>
    <pc:docChg chg="undo redo custSel addSld delSld modSld sldOrd">
      <pc:chgData name="zacchary williams" userId="b4f47e7d6c851b58" providerId="LiveId" clId="{4E364EF8-6446-4B04-A822-56358ADC2827}" dt="2022-07-29T06:23:24.704" v="4200" actId="20577"/>
      <pc:docMkLst>
        <pc:docMk/>
      </pc:docMkLst>
      <pc:sldChg chg="addSp delSp modSp del mod">
        <pc:chgData name="zacchary williams" userId="b4f47e7d6c851b58" providerId="LiveId" clId="{4E364EF8-6446-4B04-A822-56358ADC2827}" dt="2022-07-29T06:18:23.404" v="3817" actId="47"/>
        <pc:sldMkLst>
          <pc:docMk/>
          <pc:sldMk cId="1403821150" sldId="257"/>
        </pc:sldMkLst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4" creationId="{36A27D0F-3506-5CDD-A54A-4BEDF05F9A74}"/>
          </ac:spMkLst>
        </pc:spChg>
        <pc:spChg chg="del mod">
          <ac:chgData name="zacchary williams" userId="b4f47e7d6c851b58" providerId="LiveId" clId="{4E364EF8-6446-4B04-A822-56358ADC2827}" dt="2022-07-06T06:02:01.424" v="3697" actId="478"/>
          <ac:spMkLst>
            <pc:docMk/>
            <pc:sldMk cId="1403821150" sldId="257"/>
            <ac:spMk id="5" creationId="{934D930A-009B-9689-8B1A-24BCD99DDBE6}"/>
          </ac:spMkLst>
        </pc:spChg>
        <pc:spChg chg="del mod">
          <ac:chgData name="zacchary williams" userId="b4f47e7d6c851b58" providerId="LiveId" clId="{4E364EF8-6446-4B04-A822-56358ADC2827}" dt="2022-07-06T06:02:01.424" v="3697" actId="478"/>
          <ac:spMkLst>
            <pc:docMk/>
            <pc:sldMk cId="1403821150" sldId="257"/>
            <ac:spMk id="6" creationId="{82C8A2C2-F9AB-3C7F-7FED-A1FF6D185C5A}"/>
          </ac:spMkLst>
        </pc:spChg>
        <pc:spChg chg="del mod">
          <ac:chgData name="zacchary williams" userId="b4f47e7d6c851b58" providerId="LiveId" clId="{4E364EF8-6446-4B04-A822-56358ADC2827}" dt="2022-07-06T06:02:01.424" v="3697" actId="478"/>
          <ac:spMkLst>
            <pc:docMk/>
            <pc:sldMk cId="1403821150" sldId="257"/>
            <ac:spMk id="7" creationId="{F802D625-02B2-B78D-D4F8-4CEB8A11C42A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8" creationId="{8A74CAE4-3B96-1A10-2BB9-A7D86111F9EC}"/>
          </ac:spMkLst>
        </pc:spChg>
        <pc:spChg chg="del">
          <ac:chgData name="zacchary williams" userId="b4f47e7d6c851b58" providerId="LiveId" clId="{4E364EF8-6446-4B04-A822-56358ADC2827}" dt="2022-07-06T05:40:51.149" v="3572" actId="478"/>
          <ac:spMkLst>
            <pc:docMk/>
            <pc:sldMk cId="1403821150" sldId="257"/>
            <ac:spMk id="9" creationId="{D089A801-C43F-36D7-BC00-CA30E59110FE}"/>
          </ac:spMkLst>
        </pc:spChg>
        <pc:spChg chg="del">
          <ac:chgData name="zacchary williams" userId="b4f47e7d6c851b58" providerId="LiveId" clId="{4E364EF8-6446-4B04-A822-56358ADC2827}" dt="2022-07-06T05:27:01.081" v="3551" actId="478"/>
          <ac:spMkLst>
            <pc:docMk/>
            <pc:sldMk cId="1403821150" sldId="257"/>
            <ac:spMk id="10" creationId="{31E3CEF5-5F26-FD10-23E2-A587BCECDF35}"/>
          </ac:spMkLst>
        </pc:spChg>
        <pc:spChg chg="del">
          <ac:chgData name="zacchary williams" userId="b4f47e7d6c851b58" providerId="LiveId" clId="{4E364EF8-6446-4B04-A822-56358ADC2827}" dt="2022-06-16T08:45:34.089" v="65" actId="478"/>
          <ac:spMkLst>
            <pc:docMk/>
            <pc:sldMk cId="1403821150" sldId="257"/>
            <ac:spMk id="11" creationId="{B160261E-875E-4CF7-E597-0A103FD9AFC0}"/>
          </ac:spMkLst>
        </pc:spChg>
        <pc:spChg chg="del mod">
          <ac:chgData name="zacchary williams" userId="b4f47e7d6c851b58" providerId="LiveId" clId="{4E364EF8-6446-4B04-A822-56358ADC2827}" dt="2022-07-06T05:26:57.387" v="3549" actId="478"/>
          <ac:spMkLst>
            <pc:docMk/>
            <pc:sldMk cId="1403821150" sldId="257"/>
            <ac:spMk id="12" creationId="{CBAEF9B8-DEA8-C166-A89C-A8108B356D97}"/>
          </ac:spMkLst>
        </pc:spChg>
        <pc:spChg chg="del mod">
          <ac:chgData name="zacchary williams" userId="b4f47e7d6c851b58" providerId="LiveId" clId="{4E364EF8-6446-4B04-A822-56358ADC2827}" dt="2022-07-06T05:25:17.838" v="3506" actId="478"/>
          <ac:spMkLst>
            <pc:docMk/>
            <pc:sldMk cId="1403821150" sldId="257"/>
            <ac:spMk id="13" creationId="{62067720-39CA-7EF8-F4F5-E29025346E76}"/>
          </ac:spMkLst>
        </pc:spChg>
        <pc:spChg chg="del mod">
          <ac:chgData name="zacchary williams" userId="b4f47e7d6c851b58" providerId="LiveId" clId="{4E364EF8-6446-4B04-A822-56358ADC2827}" dt="2022-07-06T05:48:15.309" v="3595" actId="478"/>
          <ac:spMkLst>
            <pc:docMk/>
            <pc:sldMk cId="1403821150" sldId="257"/>
            <ac:spMk id="14" creationId="{65613EBF-E7FC-1F9F-365B-7C255B045EFE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15" creationId="{9A6FD9CA-1BDE-B294-D4AF-4ADA23ACD801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16" creationId="{96BBA65D-4ECE-7D7A-21B1-26B9926B04D4}"/>
          </ac:spMkLst>
        </pc:spChg>
        <pc:spChg chg="del">
          <ac:chgData name="zacchary williams" userId="b4f47e7d6c851b58" providerId="LiveId" clId="{4E364EF8-6446-4B04-A822-56358ADC2827}" dt="2022-07-06T05:59:49.856" v="3666" actId="478"/>
          <ac:spMkLst>
            <pc:docMk/>
            <pc:sldMk cId="1403821150" sldId="257"/>
            <ac:spMk id="17" creationId="{676B8CE7-BD2C-5FA9-43F9-26B9A4B1B343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18" creationId="{C3278009-6116-034E-AF91-06CB11195A75}"/>
          </ac:spMkLst>
        </pc:spChg>
        <pc:spChg chg="add del mod">
          <ac:chgData name="zacchary williams" userId="b4f47e7d6c851b58" providerId="LiveId" clId="{4E364EF8-6446-4B04-A822-56358ADC2827}" dt="2022-07-06T06:02:01.424" v="3697" actId="478"/>
          <ac:spMkLst>
            <pc:docMk/>
            <pc:sldMk cId="1403821150" sldId="257"/>
            <ac:spMk id="19" creationId="{58613B08-2E0A-79E9-493E-4EDDC20CD4CC}"/>
          </ac:spMkLst>
        </pc:spChg>
        <pc:spChg chg="add del mod">
          <ac:chgData name="zacchary williams" userId="b4f47e7d6c851b58" providerId="LiveId" clId="{4E364EF8-6446-4B04-A822-56358ADC2827}" dt="2022-07-06T06:02:01.424" v="3697" actId="478"/>
          <ac:spMkLst>
            <pc:docMk/>
            <pc:sldMk cId="1403821150" sldId="257"/>
            <ac:spMk id="20" creationId="{C8A8AE04-6727-8170-97C6-478EBD2ACE8B}"/>
          </ac:spMkLst>
        </pc:spChg>
        <pc:spChg chg="add del mod">
          <ac:chgData name="zacchary williams" userId="b4f47e7d6c851b58" providerId="LiveId" clId="{4E364EF8-6446-4B04-A822-56358ADC2827}" dt="2022-07-06T05:25:19.646" v="3507" actId="478"/>
          <ac:spMkLst>
            <pc:docMk/>
            <pc:sldMk cId="1403821150" sldId="257"/>
            <ac:spMk id="21" creationId="{46A14D8F-2540-876A-43D6-7348CB399288}"/>
          </ac:spMkLst>
        </pc:spChg>
        <pc:spChg chg="add del mod">
          <ac:chgData name="zacchary williams" userId="b4f47e7d6c851b58" providerId="LiveId" clId="{4E364EF8-6446-4B04-A822-56358ADC2827}" dt="2022-07-06T05:48:19.741" v="3601" actId="478"/>
          <ac:spMkLst>
            <pc:docMk/>
            <pc:sldMk cId="1403821150" sldId="257"/>
            <ac:spMk id="22" creationId="{514FA952-E909-B1B9-B9C1-0F29827AD9BF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23" creationId="{BEE01E99-F4AC-31DF-642C-8E72092B7461}"/>
          </ac:spMkLst>
        </pc:spChg>
        <pc:spChg chg="add del mod">
          <ac:chgData name="zacchary williams" userId="b4f47e7d6c851b58" providerId="LiveId" clId="{4E364EF8-6446-4B04-A822-56358ADC2827}" dt="2022-07-06T05:40:53.154" v="3575" actId="478"/>
          <ac:spMkLst>
            <pc:docMk/>
            <pc:sldMk cId="1403821150" sldId="257"/>
            <ac:spMk id="24" creationId="{6AF19E6C-D993-AE8A-CE2B-6ABCC89DCD0A}"/>
          </ac:spMkLst>
        </pc:spChg>
        <pc:spChg chg="add del mod">
          <ac:chgData name="zacchary williams" userId="b4f47e7d6c851b58" providerId="LiveId" clId="{4E364EF8-6446-4B04-A822-56358ADC2827}" dt="2022-07-06T05:26:58.987" v="3550" actId="478"/>
          <ac:spMkLst>
            <pc:docMk/>
            <pc:sldMk cId="1403821150" sldId="257"/>
            <ac:spMk id="25" creationId="{EC68DD8B-EC52-2A13-45DF-EE0071C6FCB3}"/>
          </ac:spMkLst>
        </pc:spChg>
        <pc:spChg chg="add del mod">
          <ac:chgData name="zacchary williams" userId="b4f47e7d6c851b58" providerId="LiveId" clId="{4E364EF8-6446-4B04-A822-56358ADC2827}" dt="2022-06-16T08:46:51.405" v="86" actId="478"/>
          <ac:spMkLst>
            <pc:docMk/>
            <pc:sldMk cId="1403821150" sldId="257"/>
            <ac:spMk id="26" creationId="{BE9B5982-F8C7-C6E0-12CE-EA4C6F903E72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27" creationId="{4B2F3598-C1E0-A0E8-734F-A975D170F2FF}"/>
          </ac:spMkLst>
        </pc:spChg>
        <pc:spChg chg="add del mod">
          <ac:chgData name="zacchary williams" userId="b4f47e7d6c851b58" providerId="LiveId" clId="{4E364EF8-6446-4B04-A822-56358ADC2827}" dt="2022-07-06T05:59:51.679" v="3667" actId="478"/>
          <ac:spMkLst>
            <pc:docMk/>
            <pc:sldMk cId="1403821150" sldId="257"/>
            <ac:spMk id="28" creationId="{68A38756-714E-F243-1346-137BC4BB1C8F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29" creationId="{696E44F8-D9A9-67A0-4F9A-7993A91A9331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30" creationId="{36B79E76-8863-D608-DCC0-43DDD4E99F38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31" creationId="{9B809709-0454-7E6A-B797-87A0B0E7C671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32" creationId="{6CAF78EC-3F7B-63EA-AA7F-4F4D3D3522D1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33" creationId="{57444F9F-A525-B7AC-C2E8-A3F326308318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34" creationId="{BF0FA6F4-5EE0-6581-5E56-AAF65034A6E0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56" creationId="{6AC5A629-D661-55C5-3060-AFD3D66A6AB6}"/>
          </ac:spMkLst>
        </pc:spChg>
        <pc:spChg chg="add del mod">
          <ac:chgData name="zacchary williams" userId="b4f47e7d6c851b58" providerId="LiveId" clId="{4E364EF8-6446-4B04-A822-56358ADC2827}" dt="2022-07-06T05:40:50.048" v="3571" actId="478"/>
          <ac:spMkLst>
            <pc:docMk/>
            <pc:sldMk cId="1403821150" sldId="257"/>
            <ac:spMk id="57" creationId="{B21029B0-9E39-61E1-46EC-6ADA21C7F25E}"/>
          </ac:spMkLst>
        </pc:spChg>
        <pc:spChg chg="add del mod">
          <ac:chgData name="zacchary williams" userId="b4f47e7d6c851b58" providerId="LiveId" clId="{4E364EF8-6446-4B04-A822-56358ADC2827}" dt="2022-07-06T05:40:49.159" v="3570" actId="478"/>
          <ac:spMkLst>
            <pc:docMk/>
            <pc:sldMk cId="1403821150" sldId="257"/>
            <ac:spMk id="58" creationId="{C1E3E458-BF32-E1F2-EDF5-93AAEE862200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59" creationId="{2C8CAD3A-E6B4-4BCD-B6F9-8B983856D9F4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60" creationId="{4DD50354-A6C0-D94B-4E81-26E72C48E45A}"/>
          </ac:spMkLst>
        </pc:spChg>
        <pc:spChg chg="add del mod">
          <ac:chgData name="zacchary williams" userId="b4f47e7d6c851b58" providerId="LiveId" clId="{4E364EF8-6446-4B04-A822-56358ADC2827}" dt="2022-07-06T05:40:52.475" v="3574" actId="478"/>
          <ac:spMkLst>
            <pc:docMk/>
            <pc:sldMk cId="1403821150" sldId="257"/>
            <ac:spMk id="61" creationId="{DE54D2C6-3B41-8A00-4AB2-89B70F1E4FD8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62" creationId="{E560C807-3194-9338-9E26-45E44B871769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63" creationId="{F79611B9-05A3-09D7-DC43-F47B47352158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64" creationId="{579318F6-B0E6-57C0-6706-12314591F5BE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65" creationId="{0BA63892-DC3D-52CA-F4D6-A7FF63D8580E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66" creationId="{6868B7A1-BB81-84B6-3520-DFF5108D2CFC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73" creationId="{214D6CF9-5BC0-7532-4887-7F5C80B97875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74" creationId="{8A95E699-1CC0-FCA6-3F7B-C2D25F4ECA1F}"/>
          </ac:spMkLst>
        </pc:spChg>
        <pc:spChg chg="add del mod">
          <ac:chgData name="zacchary williams" userId="b4f47e7d6c851b58" providerId="LiveId" clId="{4E364EF8-6446-4B04-A822-56358ADC2827}" dt="2022-06-28T05:36:27.129" v="3214" actId="478"/>
          <ac:spMkLst>
            <pc:docMk/>
            <pc:sldMk cId="1403821150" sldId="257"/>
            <ac:spMk id="78" creationId="{020271F1-2B1D-8397-8A86-559780C9FEFA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78" creationId="{EC581236-F77F-257C-9CD2-7E11FC1EE645}"/>
          </ac:spMkLst>
        </pc:spChg>
        <pc:spChg chg="add del mod">
          <ac:chgData name="zacchary williams" userId="b4f47e7d6c851b58" providerId="LiveId" clId="{4E364EF8-6446-4B04-A822-56358ADC2827}" dt="2022-07-06T06:02:04.350" v="3698" actId="478"/>
          <ac:spMkLst>
            <pc:docMk/>
            <pc:sldMk cId="1403821150" sldId="257"/>
            <ac:spMk id="79" creationId="{3303FDAC-5D79-9845-D541-C2CE821C20FA}"/>
          </ac:spMkLst>
        </pc:spChg>
        <pc:spChg chg="add del mod">
          <ac:chgData name="zacchary williams" userId="b4f47e7d6c851b58" providerId="LiveId" clId="{4E364EF8-6446-4B04-A822-56358ADC2827}" dt="2022-07-06T05:48:17.645" v="3598" actId="478"/>
          <ac:spMkLst>
            <pc:docMk/>
            <pc:sldMk cId="1403821150" sldId="257"/>
            <ac:spMk id="80" creationId="{0E0B6D36-3336-7046-BEBB-BE100B92142E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83" creationId="{1A02EC52-E901-9D0B-B829-9ACECF01CBDA}"/>
          </ac:spMkLst>
        </pc:spChg>
        <pc:spChg chg="add mod">
          <ac:chgData name="zacchary williams" userId="b4f47e7d6c851b58" providerId="LiveId" clId="{4E364EF8-6446-4B04-A822-56358ADC2827}" dt="2022-06-16T09:33:15.078" v="2033" actId="571"/>
          <ac:spMkLst>
            <pc:docMk/>
            <pc:sldMk cId="1403821150" sldId="257"/>
            <ac:spMk id="83" creationId="{1DF6570A-F8F6-AB6A-A119-B833F1785708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87" creationId="{EB4AAE51-0558-5AAA-0B2E-A0B18A33A081}"/>
          </ac:spMkLst>
        </pc:spChg>
        <pc:spChg chg="add del mod">
          <ac:chgData name="zacchary williams" userId="b4f47e7d6c851b58" providerId="LiveId" clId="{4E364EF8-6446-4B04-A822-56358ADC2827}" dt="2022-07-06T06:02:01.424" v="3697" actId="478"/>
          <ac:spMkLst>
            <pc:docMk/>
            <pc:sldMk cId="1403821150" sldId="257"/>
            <ac:spMk id="88" creationId="{114BE992-EA4E-FC0D-54F9-F77996D915A6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89" creationId="{EC336278-D4DA-B409-4C30-FDBD0B16969A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90" creationId="{4E80B8C5-7C1F-11F8-85B4-A582FC70BF86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91" creationId="{7F71FB23-FDB2-A788-5663-D3F13EB86F4A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92" creationId="{7EE5CA14-4440-2DA6-F7A9-3B9581397E80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93" creationId="{B16EFCA7-191C-866A-29FE-4C50382EBBAC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100" creationId="{760D99A2-181A-0CF5-24A6-604581A967A4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101" creationId="{08450DF1-4A36-9CA6-58DE-3B9EA5B72521}"/>
          </ac:spMkLst>
        </pc:spChg>
        <pc:spChg chg="add del mod">
          <ac:chgData name="zacchary williams" userId="b4f47e7d6c851b58" providerId="LiveId" clId="{4E364EF8-6446-4B04-A822-56358ADC2827}" dt="2022-07-07T13:08:11.360" v="3815" actId="21"/>
          <ac:spMkLst>
            <pc:docMk/>
            <pc:sldMk cId="1403821150" sldId="257"/>
            <ac:spMk id="107" creationId="{8A5AEC2B-5276-B90A-CFFE-3D5306B18A40}"/>
          </ac:spMkLst>
        </pc:spChg>
        <pc:cxnChg chg="add del mod">
          <ac:chgData name="zacchary williams" userId="b4f47e7d6c851b58" providerId="LiveId" clId="{4E364EF8-6446-4B04-A822-56358ADC2827}" dt="2022-06-16T09:28:58.082" v="1964" actId="478"/>
          <ac:cxnSpMkLst>
            <pc:docMk/>
            <pc:sldMk cId="1403821150" sldId="257"/>
            <ac:cxnSpMk id="11" creationId="{741ED8FF-07C6-EAC4-EC7F-DE57B677190B}"/>
          </ac:cxnSpMkLst>
        </pc:cxnChg>
        <pc:cxnChg chg="add del mod">
          <ac:chgData name="zacchary williams" userId="b4f47e7d6c851b58" providerId="LiveId" clId="{4E364EF8-6446-4B04-A822-56358ADC2827}" dt="2022-07-06T06:02:01.424" v="3697" actId="478"/>
          <ac:cxnSpMkLst>
            <pc:docMk/>
            <pc:sldMk cId="1403821150" sldId="257"/>
            <ac:cxnSpMk id="35" creationId="{D3C09864-0B5C-1F86-7B99-0CCD4ADC9CE4}"/>
          </ac:cxnSpMkLst>
        </pc:cxnChg>
        <pc:cxnChg chg="add del mod">
          <ac:chgData name="zacchary williams" userId="b4f47e7d6c851b58" providerId="LiveId" clId="{4E364EF8-6446-4B04-A822-56358ADC2827}" dt="2022-07-06T06:02:01.424" v="3697" actId="478"/>
          <ac:cxnSpMkLst>
            <pc:docMk/>
            <pc:sldMk cId="1403821150" sldId="257"/>
            <ac:cxnSpMk id="37" creationId="{5DE191A5-8579-C716-0312-85E8D3963331}"/>
          </ac:cxnSpMkLst>
        </pc:cxnChg>
        <pc:cxnChg chg="add del mod">
          <ac:chgData name="zacchary williams" userId="b4f47e7d6c851b58" providerId="LiveId" clId="{4E364EF8-6446-4B04-A822-56358ADC2827}" dt="2022-07-06T06:02:01.424" v="3697" actId="478"/>
          <ac:cxnSpMkLst>
            <pc:docMk/>
            <pc:sldMk cId="1403821150" sldId="257"/>
            <ac:cxnSpMk id="39" creationId="{8E405156-127B-EE3D-5122-7487ACD8E04A}"/>
          </ac:cxnSpMkLst>
        </pc:cxnChg>
        <pc:cxnChg chg="add del mod">
          <ac:chgData name="zacchary williams" userId="b4f47e7d6c851b58" providerId="LiveId" clId="{4E364EF8-6446-4B04-A822-56358ADC2827}" dt="2022-06-16T09:30:29.232" v="1985" actId="478"/>
          <ac:cxnSpMkLst>
            <pc:docMk/>
            <pc:sldMk cId="1403821150" sldId="257"/>
            <ac:cxnSpMk id="45" creationId="{77846C82-EAF2-58AD-5767-71FAA5960114}"/>
          </ac:cxnSpMkLst>
        </pc:cxnChg>
        <pc:cxnChg chg="add del mod">
          <ac:chgData name="zacchary williams" userId="b4f47e7d6c851b58" providerId="LiveId" clId="{4E364EF8-6446-4B04-A822-56358ADC2827}" dt="2022-06-16T09:30:30.108" v="1986" actId="478"/>
          <ac:cxnSpMkLst>
            <pc:docMk/>
            <pc:sldMk cId="1403821150" sldId="257"/>
            <ac:cxnSpMk id="47" creationId="{5FD42090-E345-2218-10BA-EA110C2E2E15}"/>
          </ac:cxnSpMkLst>
        </pc:cxnChg>
        <pc:cxnChg chg="add del mod">
          <ac:chgData name="zacchary williams" userId="b4f47e7d6c851b58" providerId="LiveId" clId="{4E364EF8-6446-4B04-A822-56358ADC2827}" dt="2022-06-16T09:30:19.394" v="1982"/>
          <ac:cxnSpMkLst>
            <pc:docMk/>
            <pc:sldMk cId="1403821150" sldId="257"/>
            <ac:cxnSpMk id="48" creationId="{7C5FEFE1-5C1D-92F1-1CCA-8C251DAA68D4}"/>
          </ac:cxnSpMkLst>
        </pc:cxnChg>
        <pc:cxnChg chg="add del mod">
          <ac:chgData name="zacchary williams" userId="b4f47e7d6c851b58" providerId="LiveId" clId="{4E364EF8-6446-4B04-A822-56358ADC2827}" dt="2022-06-16T09:30:19.394" v="1982"/>
          <ac:cxnSpMkLst>
            <pc:docMk/>
            <pc:sldMk cId="1403821150" sldId="257"/>
            <ac:cxnSpMk id="49" creationId="{68BC73D3-FAD3-B173-6789-6F1EB9DBAA18}"/>
          </ac:cxnSpMkLst>
        </pc:cxnChg>
        <pc:cxnChg chg="add del mod">
          <ac:chgData name="zacchary williams" userId="b4f47e7d6c851b58" providerId="LiveId" clId="{4E364EF8-6446-4B04-A822-56358ADC2827}" dt="2022-07-06T05:48:19.047" v="3600" actId="478"/>
          <ac:cxnSpMkLst>
            <pc:docMk/>
            <pc:sldMk cId="1403821150" sldId="257"/>
            <ac:cxnSpMk id="50" creationId="{0CD3D8D8-4203-DE7E-DD8D-0216BB9491DC}"/>
          </ac:cxnSpMkLst>
        </pc:cxnChg>
        <pc:cxnChg chg="add del mod">
          <ac:chgData name="zacchary williams" userId="b4f47e7d6c851b58" providerId="LiveId" clId="{4E364EF8-6446-4B04-A822-56358ADC2827}" dt="2022-07-06T05:48:18.233" v="3599" actId="478"/>
          <ac:cxnSpMkLst>
            <pc:docMk/>
            <pc:sldMk cId="1403821150" sldId="257"/>
            <ac:cxnSpMk id="51" creationId="{3075E075-5C43-7886-FCE4-6A2ED4F51B9A}"/>
          </ac:cxnSpMkLst>
        </pc:cxnChg>
        <pc:cxnChg chg="add del mod">
          <ac:chgData name="zacchary williams" userId="b4f47e7d6c851b58" providerId="LiveId" clId="{4E364EF8-6446-4B04-A822-56358ADC2827}" dt="2022-07-06T05:48:16.197" v="3596" actId="478"/>
          <ac:cxnSpMkLst>
            <pc:docMk/>
            <pc:sldMk cId="1403821150" sldId="257"/>
            <ac:cxnSpMk id="52" creationId="{80EB60B8-C436-07DE-79EF-853CE0CA31E9}"/>
          </ac:cxnSpMkLst>
        </pc:cxnChg>
        <pc:cxnChg chg="add del mod">
          <ac:chgData name="zacchary williams" userId="b4f47e7d6c851b58" providerId="LiveId" clId="{4E364EF8-6446-4B04-A822-56358ADC2827}" dt="2022-07-06T05:40:53.938" v="3576" actId="478"/>
          <ac:cxnSpMkLst>
            <pc:docMk/>
            <pc:sldMk cId="1403821150" sldId="257"/>
            <ac:cxnSpMk id="53" creationId="{7524C0CD-A88A-0B37-843A-142EA123857B}"/>
          </ac:cxnSpMkLst>
        </pc:cxnChg>
        <pc:cxnChg chg="add del mod">
          <ac:chgData name="zacchary williams" userId="b4f47e7d6c851b58" providerId="LiveId" clId="{4E364EF8-6446-4B04-A822-56358ADC2827}" dt="2022-07-06T05:40:54.345" v="3577" actId="478"/>
          <ac:cxnSpMkLst>
            <pc:docMk/>
            <pc:sldMk cId="1403821150" sldId="257"/>
            <ac:cxnSpMk id="54" creationId="{278E38BC-CEAE-FB27-258E-9A37CC54145C}"/>
          </ac:cxnSpMkLst>
        </pc:cxnChg>
        <pc:cxnChg chg="add del mod">
          <ac:chgData name="zacchary williams" userId="b4f47e7d6c851b58" providerId="LiveId" clId="{4E364EF8-6446-4B04-A822-56358ADC2827}" dt="2022-07-06T05:40:55.235" v="3578" actId="478"/>
          <ac:cxnSpMkLst>
            <pc:docMk/>
            <pc:sldMk cId="1403821150" sldId="257"/>
            <ac:cxnSpMk id="55" creationId="{37DB7ECB-9094-DD97-29F2-CB6FAC9126B9}"/>
          </ac:cxnSpMkLst>
        </pc:cxnChg>
        <pc:cxnChg chg="add del mod">
          <ac:chgData name="zacchary williams" userId="b4f47e7d6c851b58" providerId="LiveId" clId="{4E364EF8-6446-4B04-A822-56358ADC2827}" dt="2022-06-28T05:36:29.225" v="3215" actId="478"/>
          <ac:cxnSpMkLst>
            <pc:docMk/>
            <pc:sldMk cId="1403821150" sldId="257"/>
            <ac:cxnSpMk id="62" creationId="{2003C85A-CDCC-8B56-E70F-8A613D396DF1}"/>
          </ac:cxnSpMkLst>
        </pc:cxnChg>
        <pc:cxnChg chg="add del mod">
          <ac:chgData name="zacchary williams" userId="b4f47e7d6c851b58" providerId="LiveId" clId="{4E364EF8-6446-4B04-A822-56358ADC2827}" dt="2022-06-28T05:36:29.738" v="3216" actId="478"/>
          <ac:cxnSpMkLst>
            <pc:docMk/>
            <pc:sldMk cId="1403821150" sldId="257"/>
            <ac:cxnSpMk id="63" creationId="{B3E8A162-CC45-E116-3816-E81D1D47A27B}"/>
          </ac:cxnSpMkLst>
        </pc:cxnChg>
        <pc:cxnChg chg="add del mod">
          <ac:chgData name="zacchary williams" userId="b4f47e7d6c851b58" providerId="LiveId" clId="{4E364EF8-6446-4B04-A822-56358ADC2827}" dt="2022-06-28T05:36:30.417" v="3217" actId="478"/>
          <ac:cxnSpMkLst>
            <pc:docMk/>
            <pc:sldMk cId="1403821150" sldId="257"/>
            <ac:cxnSpMk id="64" creationId="{07459C24-93EF-47AC-E3FD-69BC064A04E8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67" creationId="{8238B99E-68C2-0D20-E894-F7C26CAB325E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68" creationId="{ED64430E-826A-D10D-1F14-C5C5F522D4D0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69" creationId="{95B26EB9-75FA-F3F8-9D46-663F93F84FDC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70" creationId="{6189E476-D273-F74C-61BF-DAF2F9265BF5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71" creationId="{456E7D30-BCCC-BB00-5DE8-BDD38770B146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72" creationId="{2149C72C-0EFD-840F-9169-DA2305C0D19F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75" creationId="{F187E0E6-E7BA-8713-7997-87586F4FB980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76" creationId="{059FBD3A-F4B9-497F-9AD4-2E511FF21404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77" creationId="{D2C8193A-4A1C-8CB9-0FE8-E8B8C796D7FF}"/>
          </ac:cxnSpMkLst>
        </pc:cxnChg>
        <pc:cxnChg chg="add mod">
          <ac:chgData name="zacchary williams" userId="b4f47e7d6c851b58" providerId="LiveId" clId="{4E364EF8-6446-4B04-A822-56358ADC2827}" dt="2022-06-16T09:33:15.078" v="2033" actId="571"/>
          <ac:cxnSpMkLst>
            <pc:docMk/>
            <pc:sldMk cId="1403821150" sldId="257"/>
            <ac:cxnSpMk id="81" creationId="{59C02ADF-264D-9F2F-2A25-DBA66E49D128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81" creationId="{E468752A-09E7-1BA2-CDF3-195502094FBA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82" creationId="{9AA8FB3A-29E2-E463-E2B0-969B7379976D}"/>
          </ac:cxnSpMkLst>
        </pc:cxnChg>
        <pc:cxnChg chg="add mod">
          <ac:chgData name="zacchary williams" userId="b4f47e7d6c851b58" providerId="LiveId" clId="{4E364EF8-6446-4B04-A822-56358ADC2827}" dt="2022-06-16T09:33:15.078" v="2033" actId="571"/>
          <ac:cxnSpMkLst>
            <pc:docMk/>
            <pc:sldMk cId="1403821150" sldId="257"/>
            <ac:cxnSpMk id="82" creationId="{BBF14B6E-42EA-38DF-D97D-17C56F3F7F9D}"/>
          </ac:cxnSpMkLst>
        </pc:cxnChg>
        <pc:cxnChg chg="add del mod">
          <ac:chgData name="zacchary williams" userId="b4f47e7d6c851b58" providerId="LiveId" clId="{4E364EF8-6446-4B04-A822-56358ADC2827}" dt="2022-07-06T06:02:01.424" v="3697" actId="478"/>
          <ac:cxnSpMkLst>
            <pc:docMk/>
            <pc:sldMk cId="1403821150" sldId="257"/>
            <ac:cxnSpMk id="84" creationId="{98289F0F-FC4E-2EB4-52E4-F3BA0890EA79}"/>
          </ac:cxnSpMkLst>
        </pc:cxnChg>
        <pc:cxnChg chg="add del mod">
          <ac:chgData name="zacchary williams" userId="b4f47e7d6c851b58" providerId="LiveId" clId="{4E364EF8-6446-4B04-A822-56358ADC2827}" dt="2022-07-06T06:02:01.424" v="3697" actId="478"/>
          <ac:cxnSpMkLst>
            <pc:docMk/>
            <pc:sldMk cId="1403821150" sldId="257"/>
            <ac:cxnSpMk id="85" creationId="{D16FCDC3-B975-E5F7-C5D4-135361F6CEEC}"/>
          </ac:cxnSpMkLst>
        </pc:cxnChg>
        <pc:cxnChg chg="add del mod">
          <ac:chgData name="zacchary williams" userId="b4f47e7d6c851b58" providerId="LiveId" clId="{4E364EF8-6446-4B04-A822-56358ADC2827}" dt="2022-07-06T06:02:01.424" v="3697" actId="478"/>
          <ac:cxnSpMkLst>
            <pc:docMk/>
            <pc:sldMk cId="1403821150" sldId="257"/>
            <ac:cxnSpMk id="86" creationId="{AD7746E2-240E-E5CE-6A8B-9996626EC1BA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94" creationId="{7C6B8CCC-3A5A-0104-288B-022B660D5D1F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95" creationId="{90B22815-4F81-1F75-0936-35CD2969F7FD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96" creationId="{F842840B-7560-1C64-E9C0-8D2A4C4258A0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97" creationId="{FFABC1D5-4E41-1A15-01D5-98A54BA43261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98" creationId="{DFABC21C-2781-907A-021B-774C880C0195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99" creationId="{326E6BAA-4BAD-6C25-DCBA-852FB2C9BA9A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102" creationId="{92983F69-3C5F-E559-A347-4CEED87E8A12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103" creationId="{DE691662-452F-CB4A-ECF2-8297BE0E5E9E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104" creationId="{D751D48B-7C64-795A-A71D-5254EE0E4493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105" creationId="{8ADFA78E-3327-DF28-41F2-CF74B966FAFE}"/>
          </ac:cxnSpMkLst>
        </pc:cxnChg>
        <pc:cxnChg chg="add del mod">
          <ac:chgData name="zacchary williams" userId="b4f47e7d6c851b58" providerId="LiveId" clId="{4E364EF8-6446-4B04-A822-56358ADC2827}" dt="2022-07-07T13:08:11.360" v="3815" actId="21"/>
          <ac:cxnSpMkLst>
            <pc:docMk/>
            <pc:sldMk cId="1403821150" sldId="257"/>
            <ac:cxnSpMk id="106" creationId="{37DCBB43-AF32-1221-AFCF-E68E874DC9E1}"/>
          </ac:cxnSpMkLst>
        </pc:cxnChg>
      </pc:sldChg>
      <pc:sldChg chg="modSp new mod ord">
        <pc:chgData name="zacchary williams" userId="b4f47e7d6c851b58" providerId="LiveId" clId="{4E364EF8-6446-4B04-A822-56358ADC2827}" dt="2022-07-29T06:20:16.485" v="3943"/>
        <pc:sldMkLst>
          <pc:docMk/>
          <pc:sldMk cId="2388042349" sldId="258"/>
        </pc:sldMkLst>
        <pc:spChg chg="mod">
          <ac:chgData name="zacchary williams" userId="b4f47e7d6c851b58" providerId="LiveId" clId="{4E364EF8-6446-4B04-A822-56358ADC2827}" dt="2022-06-16T09:15:19.725" v="1707" actId="20577"/>
          <ac:spMkLst>
            <pc:docMk/>
            <pc:sldMk cId="2388042349" sldId="258"/>
            <ac:spMk id="2" creationId="{BCC1F962-DE53-2228-0915-BEF8A1599A66}"/>
          </ac:spMkLst>
        </pc:spChg>
        <pc:spChg chg="mod">
          <ac:chgData name="zacchary williams" userId="b4f47e7d6c851b58" providerId="LiveId" clId="{4E364EF8-6446-4B04-A822-56358ADC2827}" dt="2022-07-29T06:19:54.085" v="3941" actId="20577"/>
          <ac:spMkLst>
            <pc:docMk/>
            <pc:sldMk cId="2388042349" sldId="258"/>
            <ac:spMk id="3" creationId="{197FDC35-B4C9-B283-5C4E-B730FF4AD4D7}"/>
          </ac:spMkLst>
        </pc:spChg>
      </pc:sldChg>
      <pc:sldChg chg="modSp new mod ord">
        <pc:chgData name="zacchary williams" userId="b4f47e7d6c851b58" providerId="LiveId" clId="{4E364EF8-6446-4B04-A822-56358ADC2827}" dt="2022-07-29T06:20:32.099" v="3991" actId="20577"/>
        <pc:sldMkLst>
          <pc:docMk/>
          <pc:sldMk cId="4288744913" sldId="259"/>
        </pc:sldMkLst>
        <pc:spChg chg="mod">
          <ac:chgData name="zacchary williams" userId="b4f47e7d6c851b58" providerId="LiveId" clId="{4E364EF8-6446-4B04-A822-56358ADC2827}" dt="2022-06-16T08:53:29.638" v="1138" actId="20577"/>
          <ac:spMkLst>
            <pc:docMk/>
            <pc:sldMk cId="4288744913" sldId="259"/>
            <ac:spMk id="2" creationId="{02F55D94-5A89-EA30-1FA1-90B77E848D41}"/>
          </ac:spMkLst>
        </pc:spChg>
        <pc:spChg chg="mod">
          <ac:chgData name="zacchary williams" userId="b4f47e7d6c851b58" providerId="LiveId" clId="{4E364EF8-6446-4B04-A822-56358ADC2827}" dt="2022-07-29T06:20:32.099" v="3991" actId="20577"/>
          <ac:spMkLst>
            <pc:docMk/>
            <pc:sldMk cId="4288744913" sldId="259"/>
            <ac:spMk id="3" creationId="{C370B09B-3ECF-EB41-3FCF-2FB36AC7CD24}"/>
          </ac:spMkLst>
        </pc:spChg>
      </pc:sldChg>
      <pc:sldChg chg="modSp new mod">
        <pc:chgData name="zacchary williams" userId="b4f47e7d6c851b58" providerId="LiveId" clId="{4E364EF8-6446-4B04-A822-56358ADC2827}" dt="2022-06-28T05:38:24.876" v="3444" actId="20577"/>
        <pc:sldMkLst>
          <pc:docMk/>
          <pc:sldMk cId="1159692106" sldId="260"/>
        </pc:sldMkLst>
        <pc:spChg chg="mod">
          <ac:chgData name="zacchary williams" userId="b4f47e7d6c851b58" providerId="LiveId" clId="{4E364EF8-6446-4B04-A822-56358ADC2827}" dt="2022-06-16T09:22:08.644" v="1719" actId="20577"/>
          <ac:spMkLst>
            <pc:docMk/>
            <pc:sldMk cId="1159692106" sldId="260"/>
            <ac:spMk id="2" creationId="{36449E51-05B3-B770-8571-2ADB06E80F54}"/>
          </ac:spMkLst>
        </pc:spChg>
        <pc:spChg chg="mod">
          <ac:chgData name="zacchary williams" userId="b4f47e7d6c851b58" providerId="LiveId" clId="{4E364EF8-6446-4B04-A822-56358ADC2827}" dt="2022-06-28T05:38:24.876" v="3444" actId="20577"/>
          <ac:spMkLst>
            <pc:docMk/>
            <pc:sldMk cId="1159692106" sldId="260"/>
            <ac:spMk id="3" creationId="{D55E6424-DE86-94FB-7EBF-223C3E05D9A2}"/>
          </ac:spMkLst>
        </pc:spChg>
      </pc:sldChg>
      <pc:sldChg chg="modSp add mod ord">
        <pc:chgData name="zacchary williams" userId="b4f47e7d6c851b58" providerId="LiveId" clId="{4E364EF8-6446-4B04-A822-56358ADC2827}" dt="2022-07-29T06:23:24.704" v="4200" actId="20577"/>
        <pc:sldMkLst>
          <pc:docMk/>
          <pc:sldMk cId="2874592819" sldId="261"/>
        </pc:sldMkLst>
        <pc:spChg chg="mod">
          <ac:chgData name="zacchary williams" userId="b4f47e7d6c851b58" providerId="LiveId" clId="{4E364EF8-6446-4B04-A822-56358ADC2827}" dt="2022-06-28T05:23:57.448" v="2068" actId="20577"/>
          <ac:spMkLst>
            <pc:docMk/>
            <pc:sldMk cId="2874592819" sldId="261"/>
            <ac:spMk id="2" creationId="{02F55D94-5A89-EA30-1FA1-90B77E848D41}"/>
          </ac:spMkLst>
        </pc:spChg>
        <pc:spChg chg="mod">
          <ac:chgData name="zacchary williams" userId="b4f47e7d6c851b58" providerId="LiveId" clId="{4E364EF8-6446-4B04-A822-56358ADC2827}" dt="2022-07-29T06:23:24.704" v="4200" actId="20577"/>
          <ac:spMkLst>
            <pc:docMk/>
            <pc:sldMk cId="2874592819" sldId="261"/>
            <ac:spMk id="3" creationId="{C370B09B-3ECF-EB41-3FCF-2FB36AC7CD24}"/>
          </ac:spMkLst>
        </pc:spChg>
      </pc:sldChg>
      <pc:sldChg chg="new">
        <pc:chgData name="zacchary williams" userId="b4f47e7d6c851b58" providerId="LiveId" clId="{4E364EF8-6446-4B04-A822-56358ADC2827}" dt="2022-07-06T06:09:46.539" v="3767" actId="680"/>
        <pc:sldMkLst>
          <pc:docMk/>
          <pc:sldMk cId="1234380465" sldId="262"/>
        </pc:sldMkLst>
      </pc:sldChg>
      <pc:sldChg chg="modSp add mod">
        <pc:chgData name="zacchary williams" userId="b4f47e7d6c851b58" providerId="LiveId" clId="{4E364EF8-6446-4B04-A822-56358ADC2827}" dt="2022-07-29T06:21:00.520" v="4001" actId="20577"/>
        <pc:sldMkLst>
          <pc:docMk/>
          <pc:sldMk cId="3113250898" sldId="299"/>
        </pc:sldMkLst>
        <pc:spChg chg="mod">
          <ac:chgData name="zacchary williams" userId="b4f47e7d6c851b58" providerId="LiveId" clId="{4E364EF8-6446-4B04-A822-56358ADC2827}" dt="2022-07-29T06:21:00.520" v="4001" actId="20577"/>
          <ac:spMkLst>
            <pc:docMk/>
            <pc:sldMk cId="3113250898" sldId="299"/>
            <ac:spMk id="62" creationId="{B59ADC97-A28B-F25F-F22E-B8BAFAE3F6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C39B-04A2-41C5-8DD5-29C285FF42D9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350F8-025F-4EEE-8F8A-50883B2FAC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427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3275" indent="-3079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66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319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272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844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16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988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560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Forensic Biology</a:t>
            </a:r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3275" indent="-3079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66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319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272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844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16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988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560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BCC314-7419-487F-BFEB-2C921960553D}" type="slidenum">
              <a:rPr kumimoji="0" lang="en-AU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65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29146-DEE7-C535-1714-781BCA791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09A36-AE0B-1E31-A36B-EA62E79A0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1ACD4-121F-ADFC-2945-E2B0FB8B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C8776-0DEA-1EA5-2B0D-0B357B78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94D58-243F-59EA-C916-F29DCA7C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494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8930D-20BD-DE58-E4E9-5724261CB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80896-5B65-1E14-28EB-B744343C8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225B8-C70B-31EE-39D7-6EDECD67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1B25C-6581-D336-1075-27F37CBDD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1653E-5A34-12AA-F249-64326652F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102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BA0FF-52E4-844B-E6DB-C3990EA42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0A0D5-4E56-4D18-15C7-686CC0AF5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4B9BD-D4FF-EFC8-9FE9-0932C21F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4AD5D-90EE-C6A9-2E5A-374A275A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BE952-8E45-76CE-740E-9DD341E8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067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22FB1-49CC-B5CF-FA2C-BA0456FD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102D9-71AD-F399-6F06-374FE5931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605BD3-615B-4384-0956-E993FB982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E2B71-E391-77D2-865D-9212B19A6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25136-9523-D183-9DF2-D2BF4924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9F10C-00AB-4E15-FA34-2282C7BD2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852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BA475-395B-BEFA-1D0D-0BFEE1CC5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9E22F-792D-8E67-81B6-BA1BFFC2F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80617-53F0-7E4F-B3F6-9CB6588FD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A1D0C2-3DA0-3A59-88FA-3B78F5D8E2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251E8F-E5A6-401E-3810-222423488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EC6170-DAC3-4ED9-D822-0FD2A1840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C0AF43-F961-EAE5-6487-BBE652A8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250C0A-A70A-16BB-4212-9E8ABFD1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3292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475E2-6745-05AD-A42D-E828BC45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193D3-0845-FB86-6D0D-A23796A7B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8E1D74-B09E-1D52-7D7D-A1839237E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8A856-545C-5681-AED1-4CA5972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38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9A386C-6CA0-25FA-2489-D2270821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110F7-B26D-5280-3158-1DC512E66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93A7B-9C69-6C4A-DAD8-E089DE43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874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F47A-EA82-2903-80A2-75C3CB0B9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3B236-EBEA-C344-880C-1F96AB0DB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29AEE-E996-C309-A926-A8E5F52651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559D0-58EC-9F50-627C-99186FFE4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E502E-77D9-747A-9464-5E6D1A63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497B1-A332-D2C6-D58B-6F2691DF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596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1ADD7-1D96-1405-D84F-F82E94E37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08EAB5-8B95-B538-8687-183BA298E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BBB2C-E5E8-9177-906F-2D61E2A75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DF7BC-42C1-21C8-6BF7-C73923548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E3E9F-5CDC-D9CE-BFF9-48E67BA8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8EE89-C319-DE1A-0E4F-0DB0335C7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6285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0BD82-B5B3-9619-4B9D-D0F14460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5ED69F-8BD5-B475-A1EB-B4C6F7A4F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535AF-8519-5780-A54B-86B3BB0C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3B983-080B-0581-677F-D753DF69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52337-5AB6-0275-4FE6-69475F03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063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D67E73-E6BA-D64C-52B5-E093C79E3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2361B-3EFD-F413-6F05-07256D440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781AF-EA09-8D1B-06FE-2DCEDAAFB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6F1BC-93D0-DC34-052D-E3D96362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9B361-4DED-E068-1DF6-179F0A966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227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A12A04-586D-3FC0-0216-B455AD9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42F00-5F28-51F0-72C6-5EF27A709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5181E-E64B-10B3-6C5C-A6162E0BD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66CFE-363C-415C-A9E6-3399B9D5230F}" type="datetimeFigureOut">
              <a:rPr lang="en-AU" smtClean="0"/>
              <a:t>29/07/2022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DB78B-E938-0162-E831-1BED192B7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D21AA-257F-36BA-EB35-5D6675850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20EA4-0BA3-4600-A6C5-8E128A2120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918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46CE8-E9D5-1779-71B1-F610084D78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In-field testing optimised </a:t>
            </a:r>
            <a:r>
              <a:rPr lang="en-AU" dirty="0" err="1"/>
              <a:t>pECI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487D3-EEAF-3953-536D-ECF352EBE5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745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5D94-5A89-EA30-1FA1-90B77E84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0B09B-3ECF-EB41-3FCF-2FB36AC7C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sz="2000" dirty="0"/>
          </a:p>
          <a:p>
            <a:r>
              <a:rPr lang="en-AU" sz="2000" dirty="0"/>
              <a:t>Could the </a:t>
            </a:r>
            <a:r>
              <a:rPr lang="en-AU" sz="2000" dirty="0" err="1"/>
              <a:t>pECI</a:t>
            </a:r>
            <a:r>
              <a:rPr lang="en-AU" sz="2000" dirty="0"/>
              <a:t> be used as a detection tool?</a:t>
            </a:r>
          </a:p>
          <a:p>
            <a:endParaRPr lang="en-AU" sz="2000" dirty="0"/>
          </a:p>
          <a:p>
            <a:r>
              <a:rPr lang="en-AU" sz="2000" dirty="0"/>
              <a:t>To what quality compared to diffused reflection photography can the </a:t>
            </a:r>
            <a:r>
              <a:rPr lang="en-AU" sz="2000" dirty="0" err="1"/>
              <a:t>pECI</a:t>
            </a:r>
            <a:r>
              <a:rPr lang="en-AU" sz="2000" dirty="0"/>
              <a:t> enhance latent fingermarks in scene?</a:t>
            </a:r>
          </a:p>
          <a:p>
            <a:endParaRPr lang="en-AU" sz="2000" dirty="0"/>
          </a:p>
          <a:p>
            <a:r>
              <a:rPr lang="en-AU" sz="2000" dirty="0"/>
              <a:t>Does the </a:t>
            </a:r>
            <a:r>
              <a:rPr lang="en-AU" sz="2000" dirty="0" err="1"/>
              <a:t>pECI</a:t>
            </a:r>
            <a:r>
              <a:rPr lang="en-AU" sz="2000" dirty="0"/>
              <a:t> benefit the current detection and enhancement sequence for fingermarks on </a:t>
            </a:r>
            <a:r>
              <a:rPr lang="en-AU" sz="2000"/>
              <a:t>non-porous surfaces?</a:t>
            </a:r>
            <a:endParaRPr lang="en-AU" sz="2000" dirty="0"/>
          </a:p>
          <a:p>
            <a:endParaRPr lang="en-AU" sz="2000" dirty="0"/>
          </a:p>
          <a:p>
            <a:pPr marL="0" indent="0">
              <a:buNone/>
            </a:pPr>
            <a:endParaRPr lang="en-AU" sz="2000" dirty="0"/>
          </a:p>
          <a:p>
            <a:endParaRPr lang="en-AU" sz="2000" dirty="0"/>
          </a:p>
          <a:p>
            <a:pPr marL="0" indent="0">
              <a:buNone/>
            </a:pPr>
            <a:endParaRPr lang="en-AU" sz="2000" dirty="0"/>
          </a:p>
          <a:p>
            <a:endParaRPr lang="en-AU" dirty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7459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4200" cy="1325563"/>
          </a:xfrm>
        </p:spPr>
        <p:txBody>
          <a:bodyPr/>
          <a:lstStyle/>
          <a:p>
            <a:pPr algn="l"/>
            <a:r>
              <a:rPr lang="en-AU" sz="4000" b="1" dirty="0">
                <a:solidFill>
                  <a:srgbClr val="A31E34"/>
                </a:solidFill>
                <a:latin typeface="Gotham Narrow Book" pitchFamily="50" charset="0"/>
              </a:rPr>
              <a:t>Infield Testing	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56480-5774-433E-A7D2-2B9D70DEC731}" type="slidenum">
              <a:rPr kumimoji="0" lang="en-AU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FB95B5-BD78-5E10-6E13-238BA7340470}"/>
              </a:ext>
            </a:extLst>
          </p:cNvPr>
          <p:cNvSpPr txBox="1"/>
          <p:nvPr/>
        </p:nvSpPr>
        <p:spPr>
          <a:xfrm>
            <a:off x="1007047" y="1638415"/>
            <a:ext cx="288847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dirty="0"/>
              <a:t>Oblique lighting detection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4EDF9A-AD9A-37D5-7325-AE2E097EC630}"/>
              </a:ext>
            </a:extLst>
          </p:cNvPr>
          <p:cNvSpPr txBox="1"/>
          <p:nvPr/>
        </p:nvSpPr>
        <p:spPr>
          <a:xfrm>
            <a:off x="5105047" y="1640619"/>
            <a:ext cx="288847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dirty="0" err="1"/>
              <a:t>pECI</a:t>
            </a:r>
            <a:r>
              <a:rPr lang="en-AU" dirty="0"/>
              <a:t> Detection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838491-BB4A-F6CE-4F8A-332E992999F5}"/>
              </a:ext>
            </a:extLst>
          </p:cNvPr>
          <p:cNvSpPr txBox="1"/>
          <p:nvPr/>
        </p:nvSpPr>
        <p:spPr>
          <a:xfrm>
            <a:off x="9202097" y="1651267"/>
            <a:ext cx="288847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dirty="0"/>
              <a:t>Application of powder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781EB6-8E37-B3A1-1696-AD40A1D81074}"/>
              </a:ext>
            </a:extLst>
          </p:cNvPr>
          <p:cNvSpPr txBox="1"/>
          <p:nvPr/>
        </p:nvSpPr>
        <p:spPr>
          <a:xfrm>
            <a:off x="9202097" y="2660599"/>
            <a:ext cx="288847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Was their ridge detail? CAST grade for amount present</a:t>
            </a:r>
          </a:p>
          <a:p>
            <a:pPr algn="ctr"/>
            <a:endParaRPr lang="en-AU" sz="1600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0426C247-1BC2-A743-85F1-9E387B762431}"/>
              </a:ext>
            </a:extLst>
          </p:cNvPr>
          <p:cNvSpPr/>
          <p:nvPr/>
        </p:nvSpPr>
        <p:spPr>
          <a:xfrm>
            <a:off x="10488239" y="2080580"/>
            <a:ext cx="316194" cy="456688"/>
          </a:xfrm>
          <a:prstGeom prst="downArrow">
            <a:avLst/>
          </a:prstGeom>
          <a:solidFill>
            <a:srgbClr val="A31E34"/>
          </a:solidFill>
          <a:ln>
            <a:solidFill>
              <a:srgbClr val="A31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DC0997B-2140-1A5E-A061-38D4B7FDFA7E}"/>
              </a:ext>
            </a:extLst>
          </p:cNvPr>
          <p:cNvSpPr/>
          <p:nvPr/>
        </p:nvSpPr>
        <p:spPr>
          <a:xfrm rot="16200000">
            <a:off x="4342665" y="1371971"/>
            <a:ext cx="316194" cy="849083"/>
          </a:xfrm>
          <a:prstGeom prst="downArrow">
            <a:avLst/>
          </a:prstGeom>
          <a:solidFill>
            <a:srgbClr val="A31E34"/>
          </a:solidFill>
          <a:ln>
            <a:solidFill>
              <a:srgbClr val="A31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AB058A49-C3E0-0701-19EB-E91E5502B492}"/>
              </a:ext>
            </a:extLst>
          </p:cNvPr>
          <p:cNvSpPr/>
          <p:nvPr/>
        </p:nvSpPr>
        <p:spPr>
          <a:xfrm rot="16200000">
            <a:off x="8439713" y="1370943"/>
            <a:ext cx="316194" cy="849083"/>
          </a:xfrm>
          <a:prstGeom prst="downArrow">
            <a:avLst/>
          </a:prstGeom>
          <a:solidFill>
            <a:srgbClr val="A31E34"/>
          </a:solidFill>
          <a:ln>
            <a:solidFill>
              <a:srgbClr val="A31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3A5D75-96AB-690E-959B-F425CFFDBB28}"/>
              </a:ext>
            </a:extLst>
          </p:cNvPr>
          <p:cNvSpPr txBox="1"/>
          <p:nvPr/>
        </p:nvSpPr>
        <p:spPr>
          <a:xfrm>
            <a:off x="3097528" y="1326098"/>
            <a:ext cx="2888478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No Detection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A470C9-1371-6B85-081C-E399E8B0DD54}"/>
              </a:ext>
            </a:extLst>
          </p:cNvPr>
          <p:cNvSpPr txBox="1"/>
          <p:nvPr/>
        </p:nvSpPr>
        <p:spPr>
          <a:xfrm>
            <a:off x="7110955" y="1326802"/>
            <a:ext cx="2888478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No Detection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EC78ED-08A6-D5FB-0D9C-BCFF552292D2}"/>
              </a:ext>
            </a:extLst>
          </p:cNvPr>
          <p:cNvSpPr txBox="1"/>
          <p:nvPr/>
        </p:nvSpPr>
        <p:spPr>
          <a:xfrm>
            <a:off x="1246583" y="2059314"/>
            <a:ext cx="135023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Positive Detection</a:t>
            </a:r>
          </a:p>
        </p:txBody>
      </p:sp>
      <p:sp>
        <p:nvSpPr>
          <p:cNvPr id="46" name="Arrow: Down 45">
            <a:extLst>
              <a:ext uri="{FF2B5EF4-FFF2-40B4-BE49-F238E27FC236}">
                <a16:creationId xmlns:a16="http://schemas.microsoft.com/office/drawing/2014/main" id="{003001E0-E36C-7266-8F51-7D2570D1456D}"/>
              </a:ext>
            </a:extLst>
          </p:cNvPr>
          <p:cNvSpPr/>
          <p:nvPr/>
        </p:nvSpPr>
        <p:spPr>
          <a:xfrm>
            <a:off x="4491775" y="3465674"/>
            <a:ext cx="316194" cy="456688"/>
          </a:xfrm>
          <a:prstGeom prst="downArrow">
            <a:avLst/>
          </a:prstGeom>
          <a:solidFill>
            <a:srgbClr val="A31E34"/>
          </a:solidFill>
          <a:ln>
            <a:solidFill>
              <a:srgbClr val="A31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Arrow: Down 46">
            <a:extLst>
              <a:ext uri="{FF2B5EF4-FFF2-40B4-BE49-F238E27FC236}">
                <a16:creationId xmlns:a16="http://schemas.microsoft.com/office/drawing/2014/main" id="{D4502323-F6E1-BF7C-F0DB-D20E082E260F}"/>
              </a:ext>
            </a:extLst>
          </p:cNvPr>
          <p:cNvSpPr/>
          <p:nvPr/>
        </p:nvSpPr>
        <p:spPr>
          <a:xfrm>
            <a:off x="4491775" y="4414932"/>
            <a:ext cx="316194" cy="456688"/>
          </a:xfrm>
          <a:prstGeom prst="downArrow">
            <a:avLst/>
          </a:prstGeom>
          <a:solidFill>
            <a:srgbClr val="A31E34"/>
          </a:solidFill>
          <a:ln>
            <a:solidFill>
              <a:srgbClr val="A31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4CEA2B03-B432-EBE7-FEE6-781F7E72356F}"/>
              </a:ext>
            </a:extLst>
          </p:cNvPr>
          <p:cNvSpPr/>
          <p:nvPr/>
        </p:nvSpPr>
        <p:spPr>
          <a:xfrm>
            <a:off x="4491775" y="5637439"/>
            <a:ext cx="316194" cy="456688"/>
          </a:xfrm>
          <a:prstGeom prst="downArrow">
            <a:avLst/>
          </a:prstGeom>
          <a:solidFill>
            <a:srgbClr val="A31E34"/>
          </a:solidFill>
          <a:ln>
            <a:solidFill>
              <a:srgbClr val="A31E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EACB41F-FA94-15E1-D0A5-1F91A78CAA65}"/>
              </a:ext>
            </a:extLst>
          </p:cNvPr>
          <p:cNvCxnSpPr>
            <a:cxnSpLocks/>
            <a:stCxn id="42" idx="1"/>
          </p:cNvCxnSpPr>
          <p:nvPr/>
        </p:nvCxnSpPr>
        <p:spPr>
          <a:xfrm flipH="1" flipV="1">
            <a:off x="2788561" y="3101485"/>
            <a:ext cx="418961" cy="2021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4D3554C-6132-8D58-FA68-CC5CAD841615}"/>
              </a:ext>
            </a:extLst>
          </p:cNvPr>
          <p:cNvCxnSpPr>
            <a:cxnSpLocks/>
          </p:cNvCxnSpPr>
          <p:nvPr/>
        </p:nvCxnSpPr>
        <p:spPr>
          <a:xfrm>
            <a:off x="2788561" y="3090114"/>
            <a:ext cx="0" cy="1084353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B0280CB-934A-BFAE-E6FC-5E2533360AEB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2788561" y="4174467"/>
            <a:ext cx="419316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C885E64-4B61-5C09-A5F5-C343994B78FC}"/>
              </a:ext>
            </a:extLst>
          </p:cNvPr>
          <p:cNvCxnSpPr>
            <a:cxnSpLocks/>
          </p:cNvCxnSpPr>
          <p:nvPr/>
        </p:nvCxnSpPr>
        <p:spPr>
          <a:xfrm flipH="1" flipV="1">
            <a:off x="2747116" y="5263452"/>
            <a:ext cx="438892" cy="106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038BD5C-028A-9B97-126E-63B5567EF73F}"/>
              </a:ext>
            </a:extLst>
          </p:cNvPr>
          <p:cNvCxnSpPr>
            <a:cxnSpLocks/>
          </p:cNvCxnSpPr>
          <p:nvPr/>
        </p:nvCxnSpPr>
        <p:spPr>
          <a:xfrm>
            <a:off x="2747116" y="5263452"/>
            <a:ext cx="0" cy="10643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156224C-D642-0B27-AAB5-A436BE4F57D1}"/>
              </a:ext>
            </a:extLst>
          </p:cNvPr>
          <p:cNvCxnSpPr>
            <a:cxnSpLocks/>
          </p:cNvCxnSpPr>
          <p:nvPr/>
        </p:nvCxnSpPr>
        <p:spPr>
          <a:xfrm>
            <a:off x="2747116" y="6327818"/>
            <a:ext cx="46076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199E571-045E-F5F7-63AD-8D377C224989}"/>
              </a:ext>
            </a:extLst>
          </p:cNvPr>
          <p:cNvSpPr txBox="1"/>
          <p:nvPr/>
        </p:nvSpPr>
        <p:spPr>
          <a:xfrm>
            <a:off x="1511502" y="3337587"/>
            <a:ext cx="135023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 UC Compare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1D250B0-36C2-B82A-C2A0-2CC695D31D86}"/>
              </a:ext>
            </a:extLst>
          </p:cNvPr>
          <p:cNvSpPr txBox="1"/>
          <p:nvPr/>
        </p:nvSpPr>
        <p:spPr>
          <a:xfrm>
            <a:off x="1511503" y="5401503"/>
            <a:ext cx="135023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 UC Compare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520360-D600-AAFC-4C19-131B07ADBD15}"/>
              </a:ext>
            </a:extLst>
          </p:cNvPr>
          <p:cNvCxnSpPr>
            <a:cxnSpLocks/>
          </p:cNvCxnSpPr>
          <p:nvPr/>
        </p:nvCxnSpPr>
        <p:spPr>
          <a:xfrm flipH="1">
            <a:off x="6096000" y="3101485"/>
            <a:ext cx="46076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CA2BD71-4E8E-6895-46F4-D2F084AF6700}"/>
              </a:ext>
            </a:extLst>
          </p:cNvPr>
          <p:cNvCxnSpPr>
            <a:cxnSpLocks/>
          </p:cNvCxnSpPr>
          <p:nvPr/>
        </p:nvCxnSpPr>
        <p:spPr>
          <a:xfrm>
            <a:off x="6556761" y="3101485"/>
            <a:ext cx="8855" cy="3264942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FBBCB75-772F-3EC7-2560-22BA4C82A645}"/>
              </a:ext>
            </a:extLst>
          </p:cNvPr>
          <p:cNvCxnSpPr>
            <a:cxnSpLocks/>
          </p:cNvCxnSpPr>
          <p:nvPr/>
        </p:nvCxnSpPr>
        <p:spPr>
          <a:xfrm>
            <a:off x="6104855" y="6366427"/>
            <a:ext cx="46076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DFD42DF-A78C-7EF2-F883-4FC040A0D86E}"/>
              </a:ext>
            </a:extLst>
          </p:cNvPr>
          <p:cNvCxnSpPr>
            <a:cxnSpLocks/>
          </p:cNvCxnSpPr>
          <p:nvPr/>
        </p:nvCxnSpPr>
        <p:spPr>
          <a:xfrm>
            <a:off x="6096000" y="5267294"/>
            <a:ext cx="460761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00A1DB1-F5E3-EC11-F052-46777D67CA5D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6096355" y="4174467"/>
            <a:ext cx="460406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59ADC97-A28B-F25F-F22E-B8BAFAE3F600}"/>
              </a:ext>
            </a:extLst>
          </p:cNvPr>
          <p:cNvSpPr txBox="1"/>
          <p:nvPr/>
        </p:nvSpPr>
        <p:spPr>
          <a:xfrm>
            <a:off x="6435837" y="4395402"/>
            <a:ext cx="135023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CAST/UC Compare</a:t>
            </a:r>
          </a:p>
        </p:txBody>
      </p: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04533732-FEF4-CA8D-E9CD-871547B4E9B0}"/>
              </a:ext>
            </a:extLst>
          </p:cNvPr>
          <p:cNvCxnSpPr>
            <a:cxnSpLocks/>
            <a:stCxn id="8" idx="2"/>
            <a:endCxn id="42" idx="0"/>
          </p:cNvCxnSpPr>
          <p:nvPr/>
        </p:nvCxnSpPr>
        <p:spPr>
          <a:xfrm rot="5400000">
            <a:off x="5199941" y="1461772"/>
            <a:ext cx="801167" cy="1897525"/>
          </a:xfrm>
          <a:prstGeom prst="bentConnector3">
            <a:avLst>
              <a:gd name="adj1" fmla="val 50000"/>
            </a:avLst>
          </a:prstGeom>
          <a:ln w="76200">
            <a:solidFill>
              <a:srgbClr val="A31E3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7F5A75F3-8EE1-6EED-3921-58FFD91F529B}"/>
              </a:ext>
            </a:extLst>
          </p:cNvPr>
          <p:cNvCxnSpPr>
            <a:cxnSpLocks/>
            <a:stCxn id="6" idx="2"/>
            <a:endCxn id="42" idx="0"/>
          </p:cNvCxnSpPr>
          <p:nvPr/>
        </p:nvCxnSpPr>
        <p:spPr>
          <a:xfrm rot="16200000" flipH="1">
            <a:off x="3149838" y="1309194"/>
            <a:ext cx="803371" cy="2200475"/>
          </a:xfrm>
          <a:prstGeom prst="bentConnector3">
            <a:avLst>
              <a:gd name="adj1" fmla="val 50000"/>
            </a:avLst>
          </a:prstGeom>
          <a:ln w="76200">
            <a:solidFill>
              <a:srgbClr val="A31E3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3AFE003E-9F4A-A48B-1B54-15AC733F21A8}"/>
              </a:ext>
            </a:extLst>
          </p:cNvPr>
          <p:cNvSpPr txBox="1"/>
          <p:nvPr/>
        </p:nvSpPr>
        <p:spPr>
          <a:xfrm>
            <a:off x="6487626" y="2075824"/>
            <a:ext cx="135023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Positive Detection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37FE40-6009-53D8-8E36-A4DEFCA0F539}"/>
              </a:ext>
            </a:extLst>
          </p:cNvPr>
          <p:cNvSpPr txBox="1"/>
          <p:nvPr/>
        </p:nvSpPr>
        <p:spPr>
          <a:xfrm>
            <a:off x="3207522" y="2811118"/>
            <a:ext cx="288847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1600" dirty="0"/>
              <a:t>Diffused Reflection Photography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77FB3A-2F9C-DBA8-26C9-1DA025667EA5}"/>
              </a:ext>
            </a:extLst>
          </p:cNvPr>
          <p:cNvSpPr txBox="1"/>
          <p:nvPr/>
        </p:nvSpPr>
        <p:spPr>
          <a:xfrm>
            <a:off x="3207877" y="3989801"/>
            <a:ext cx="288847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dirty="0" err="1"/>
              <a:t>pECI</a:t>
            </a:r>
            <a:r>
              <a:rPr lang="en-AU" dirty="0"/>
              <a:t> Photography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42710A-61D9-3F60-EC39-EDA558B6A3A1}"/>
              </a:ext>
            </a:extLst>
          </p:cNvPr>
          <p:cNvSpPr txBox="1"/>
          <p:nvPr/>
        </p:nvSpPr>
        <p:spPr>
          <a:xfrm>
            <a:off x="3191849" y="4940287"/>
            <a:ext cx="288847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dirty="0"/>
              <a:t>White powder + Diffused Reflection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E1E4D5-EB0D-7E43-DAA2-3EA6E6877C15}"/>
              </a:ext>
            </a:extLst>
          </p:cNvPr>
          <p:cNvSpPr txBox="1"/>
          <p:nvPr/>
        </p:nvSpPr>
        <p:spPr>
          <a:xfrm>
            <a:off x="3207877" y="6163923"/>
            <a:ext cx="288847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dirty="0"/>
              <a:t>White powder + </a:t>
            </a:r>
            <a:r>
              <a:rPr lang="en-AU" dirty="0" err="1"/>
              <a:t>pECI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1325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1F962-DE53-2228-0915-BEF8A1599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Donation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FDC35-B4C9-B283-5C4E-B730FF4AD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dirty="0"/>
              <a:t>3 donors will donate one fingermark to each substrate. Looking for casework spread of fingermark quality (detectable or non-detectable marks only).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Donor fingermark location will be marked and known to me. Knowing the location of the mark will test the detection capabilities of the techniques and not my searching capabilities.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Detected fingermarks will go through the detection and enhancement sequence. Any fingermark not detected by the non-destructive techniques will be powdered to see if any detail is present but not necessarily examined.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8042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55D94-5A89-EA30-1FA1-90B77E84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Substrates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0B09B-3ECF-EB41-3FCF-2FB36AC7C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One fingermark per donor to each substrate: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Glass window </a:t>
            </a:r>
          </a:p>
          <a:p>
            <a:r>
              <a:rPr lang="en-AU" dirty="0"/>
              <a:t>Metal door handles – stainless steel</a:t>
            </a:r>
          </a:p>
          <a:p>
            <a:r>
              <a:rPr lang="en-AU" dirty="0"/>
              <a:t>Kitchen fridge – white painted metal</a:t>
            </a:r>
          </a:p>
          <a:p>
            <a:r>
              <a:rPr lang="en-AU" dirty="0"/>
              <a:t>White board – white plastic	</a:t>
            </a:r>
          </a:p>
          <a:p>
            <a:r>
              <a:rPr lang="en-AU" dirty="0"/>
              <a:t>Mirror </a:t>
            </a:r>
          </a:p>
          <a:p>
            <a:r>
              <a:rPr lang="en-AU" dirty="0"/>
              <a:t>Information sheet holders on doors – Clear Plastic </a:t>
            </a:r>
          </a:p>
        </p:txBody>
      </p:sp>
    </p:spTree>
    <p:extLst>
      <p:ext uri="{BB962C8B-B14F-4D97-AF65-F5344CB8AC3E}">
        <p14:creationId xmlns:p14="http://schemas.microsoft.com/office/powerpoint/2010/main" val="428874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49E51-05B3-B770-8571-2ADB06E8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Time Frame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E6424-DE86-94FB-7EBF-223C3E05D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With 3 donors I can get donations done and then do the sequence on all substrates the following day</a:t>
            </a:r>
          </a:p>
          <a:p>
            <a:endParaRPr lang="en-AU" dirty="0"/>
          </a:p>
          <a:p>
            <a:r>
              <a:rPr lang="en-AU" dirty="0"/>
              <a:t>If we want more donor variability I can get another 3 donors and repeat the process the following week.</a:t>
            </a:r>
          </a:p>
        </p:txBody>
      </p:sp>
    </p:spTree>
    <p:extLst>
      <p:ext uri="{BB962C8B-B14F-4D97-AF65-F5344CB8AC3E}">
        <p14:creationId xmlns:p14="http://schemas.microsoft.com/office/powerpoint/2010/main" val="115969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A5684-08D4-49E5-1987-615C6497B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25648-C655-6620-77B1-F601EAB3D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438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277</Words>
  <Application>Microsoft Office PowerPoint</Application>
  <PresentationFormat>Widescreen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Gotham Narrow Book</vt:lpstr>
      <vt:lpstr>Office Theme</vt:lpstr>
      <vt:lpstr>In-field testing optimised pECI</vt:lpstr>
      <vt:lpstr>Research Questions</vt:lpstr>
      <vt:lpstr>Infield Testing </vt:lpstr>
      <vt:lpstr>Donation process</vt:lpstr>
      <vt:lpstr>Substrates</vt:lpstr>
      <vt:lpstr>Time Frame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In-field testing optimised pECI</dc:title>
  <dc:creator>zacchary williams</dc:creator>
  <cp:lastModifiedBy>zacchary williams</cp:lastModifiedBy>
  <cp:revision>1</cp:revision>
  <dcterms:created xsi:type="dcterms:W3CDTF">2022-06-16T08:31:14Z</dcterms:created>
  <dcterms:modified xsi:type="dcterms:W3CDTF">2022-07-29T06:23:25Z</dcterms:modified>
</cp:coreProperties>
</file>